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sldIdLst>
    <p:sldId id="256" r:id="rId2"/>
    <p:sldId id="273" r:id="rId3"/>
    <p:sldId id="258" r:id="rId4"/>
    <p:sldId id="259" r:id="rId5"/>
    <p:sldId id="260" r:id="rId6"/>
    <p:sldId id="263" r:id="rId7"/>
    <p:sldId id="269" r:id="rId8"/>
    <p:sldId id="272" r:id="rId9"/>
    <p:sldId id="271" r:id="rId10"/>
    <p:sldId id="257" r:id="rId11"/>
    <p:sldId id="274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57F4C7D2-9853-43DA-AF4C-0F4EEDA7BD26}">
          <p14:sldIdLst>
            <p14:sldId id="256"/>
            <p14:sldId id="273"/>
            <p14:sldId id="258"/>
            <p14:sldId id="259"/>
            <p14:sldId id="260"/>
            <p14:sldId id="263"/>
            <p14:sldId id="269"/>
            <p14:sldId id="272"/>
            <p14:sldId id="271"/>
            <p14:sldId id="257"/>
            <p14:sldId id="274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A0FCA-47E2-4600-89E7-67AFBD5476EC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6E9A-0F4A-473E-A215-330E1C9F80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47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6E9A-0F4A-473E-A215-330E1C9F806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3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3F9F-1DCD-4AC0-9A28-EC2FC46AF805}" type="datetime1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88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6D2E-7B10-49DA-A8F8-6F9D4FD840B2}" type="datetime1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93D2-383A-4CDB-B7BE-FFE5B5E874F5}" type="datetime1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4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7ED-2F69-4F9E-8103-3E6FA53F468B}" type="datetime1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5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21D8-C742-4342-AC32-68A1485C7418}" type="datetime1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1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168F-2D34-4D5C-B050-68C5FAFB2897}" type="datetime1">
              <a:rPr lang="it-IT" smtClean="0"/>
              <a:t>08/02/2016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2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6321-CC91-46C7-B7B1-268B83BC77DD}" type="datetime1">
              <a:rPr lang="it-IT" smtClean="0"/>
              <a:t>08/02/2016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1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5F6A-7423-4F49-8BFF-5CA1C06D51F5}" type="datetime1">
              <a:rPr lang="it-IT" smtClean="0"/>
              <a:t>08/02/2016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55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4F3-BD05-4CC1-910F-B534FA296C08}" type="datetime1">
              <a:rPr lang="it-IT" smtClean="0"/>
              <a:t>08/02/2016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73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FDC9-7810-478E-9559-14A44F3F3CFE}" type="datetime1">
              <a:rPr lang="it-IT" smtClean="0"/>
              <a:t>08/02/2016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B481-1043-46A3-B29F-5AF94C75176C}" type="datetime1">
              <a:rPr lang="it-IT" smtClean="0"/>
              <a:t>08/02/2016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78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4A10-B304-4EAF-A6B8-1C6838E9667E}" type="datetime1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04E6-8879-40B6-AD39-E72B6A078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1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  <a:ln>
            <a:noFill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6358" cy="93937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0" y="1988840"/>
            <a:ext cx="9179556" cy="20162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S.I.S.D – Seminario di Formazione Squadra Distrettuale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6990" y="4005064"/>
            <a:ext cx="7582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latin typeface="Frutiger55Roman" panose="020B0500000000000000" pitchFamily="34" charset="0"/>
            </a:endParaRPr>
          </a:p>
          <a:p>
            <a:r>
              <a:rPr lang="it-IT" dirty="0" smtClean="0">
                <a:latin typeface="Frutiger55Roman" panose="020B0500000000000000" pitchFamily="34" charset="0"/>
              </a:rPr>
              <a:t>Antenna Europea del Romanico, San Tomè – Bergamo </a:t>
            </a:r>
          </a:p>
          <a:p>
            <a:r>
              <a:rPr lang="it-IT" dirty="0" smtClean="0">
                <a:latin typeface="Frutiger55Roman" panose="020B0500000000000000" pitchFamily="34" charset="0"/>
              </a:rPr>
              <a:t>Sabato, 13 febbraio 2016 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Frutiger55Roman" panose="020B0500000000000000" pitchFamily="34" charset="0"/>
                <a:cs typeface="Microsoft Sans Serif" panose="020B0604020202020204" pitchFamily="34" charset="0"/>
              </a:rPr>
              <a:t>Franco GIACOTTI</a:t>
            </a:r>
            <a:endParaRPr lang="it-IT" sz="2400" b="1" dirty="0">
              <a:solidFill>
                <a:schemeClr val="tx2">
                  <a:lumMod val="50000"/>
                </a:schemeClr>
              </a:solidFill>
              <a:latin typeface="Frutiger55Roman" panose="020B0500000000000000" pitchFamily="34" charset="0"/>
              <a:cs typeface="Microsoft Sans Serif" panose="020B0604020202020204" pitchFamily="34" charset="0"/>
            </a:endParaRPr>
          </a:p>
          <a:p>
            <a:r>
              <a:rPr lang="it-IT" dirty="0" smtClean="0">
                <a:latin typeface="Frutiger55Roman" panose="020B0500000000000000" pitchFamily="34" charset="0"/>
              </a:rPr>
              <a:t>Presidente Commissione Distrettuale</a:t>
            </a:r>
          </a:p>
          <a:p>
            <a:r>
              <a:rPr lang="it-IT" dirty="0" smtClean="0">
                <a:latin typeface="Frutiger55Roman" panose="020B0500000000000000" pitchFamily="34" charset="0"/>
              </a:rPr>
              <a:t>Relazioni Pubbliche</a:t>
            </a:r>
          </a:p>
          <a:p>
            <a:endParaRPr lang="it-IT" dirty="0">
              <a:latin typeface="Frutiger55Roman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746116" cy="20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Relazioni con Funzioni Distrettuali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11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Pubbliche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355115"/>
              </p:ext>
            </p:extLst>
          </p:nvPr>
        </p:nvGraphicFramePr>
        <p:xfrm>
          <a:off x="457200" y="16002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Franco Giacotti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Presidente Commissione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Mariano Da </a:t>
                      </a:r>
                      <a:r>
                        <a:rPr lang="it-IT" dirty="0" err="1" smtClean="0"/>
                        <a:t>Ronch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Comunicazione Istituzionale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Rapporti con istituzioni, associazioni, aziende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Piero Gagliardo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Social Network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Valorizzazione e coordinamento degli strumenti</a:t>
                      </a:r>
                      <a:r>
                        <a:rPr lang="it-IT" baseline="0" dirty="0" smtClean="0"/>
                        <a:t> digitali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Matteo </a:t>
                      </a:r>
                      <a:r>
                        <a:rPr lang="it-IT" dirty="0" err="1" smtClean="0"/>
                        <a:t>Meregalli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Eventi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Raccolta e distribuzione  informazioni sugli eventi più significativi del Distretto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Luca Michelli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Comunicazione con</a:t>
                      </a:r>
                      <a:r>
                        <a:rPr lang="it-IT" baseline="0" dirty="0" smtClean="0"/>
                        <a:t> i</a:t>
                      </a:r>
                      <a:r>
                        <a:rPr lang="it-IT" dirty="0" smtClean="0"/>
                        <a:t> Club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Newsletter e distribuzione informazioni ai Club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Roberto Vallardi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Comunicazione con i media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Newsletter e distribuzione informazioni ai media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Supporto media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54577"/>
              </p:ext>
            </p:extLst>
          </p:nvPr>
        </p:nvGraphicFramePr>
        <p:xfrm>
          <a:off x="539552" y="1700808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Responsabile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Club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Area geografica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Ramona</a:t>
                      </a:r>
                      <a:r>
                        <a:rPr lang="it-IT" baseline="0" dirty="0" smtClean="0"/>
                        <a:t> Brivio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Brianza Nord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Mino Carrara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Orobica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Elisabetta Del </a:t>
                      </a:r>
                      <a:r>
                        <a:rPr lang="it-IT" dirty="0" err="1" smtClean="0"/>
                        <a:t>Curto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E-Club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Adda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Antonio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Franzi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Seprio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Matteo </a:t>
                      </a:r>
                      <a:r>
                        <a:rPr lang="it-IT" dirty="0" err="1" smtClean="0"/>
                        <a:t>Meregalli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Lario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Luca Michelli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Olona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Roberto Vallardi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Monza Ovest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Monza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Pubblica Immagine e Relazioni Pubbliche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Obiettivi dal manuale della Commissione:</a:t>
            </a:r>
          </a:p>
          <a:p>
            <a:r>
              <a:rPr lang="it-IT" dirty="0" smtClean="0"/>
              <a:t>Promuove il Rotary presso pubblico esterno e favorisce la comprensione e il sostegno dei programmi</a:t>
            </a:r>
          </a:p>
          <a:p>
            <a:r>
              <a:rPr lang="it-IT" dirty="0" smtClean="0"/>
              <a:t>Sensibilizza i Rotariani sull’importanza delle loro azioni per attrarre donazioni e nuovi soci</a:t>
            </a:r>
          </a:p>
          <a:p>
            <a:pPr marL="0" indent="0">
              <a:buNone/>
            </a:pPr>
            <a:r>
              <a:rPr lang="it-IT" dirty="0" smtClean="0"/>
              <a:t>Come:</a:t>
            </a:r>
          </a:p>
          <a:p>
            <a:r>
              <a:rPr lang="it-IT" dirty="0" smtClean="0"/>
              <a:t>Condividendo con i Club i materiali per le pubbliche relazioni</a:t>
            </a:r>
          </a:p>
          <a:p>
            <a:r>
              <a:rPr lang="it-IT" dirty="0" smtClean="0"/>
              <a:t>Promuovendo il Rotary fra i Non Rotariani</a:t>
            </a:r>
          </a:p>
          <a:p>
            <a:r>
              <a:rPr lang="it-IT" dirty="0" smtClean="0"/>
              <a:t>Trasmettendo ai media del materiale pubblicabile</a:t>
            </a:r>
          </a:p>
          <a:p>
            <a:r>
              <a:rPr lang="it-IT" dirty="0" smtClean="0"/>
              <a:t>Promuovendo tutti gli aspetti delle attività del Rotary</a:t>
            </a:r>
          </a:p>
          <a:p>
            <a:r>
              <a:rPr lang="it-IT" dirty="0" smtClean="0"/>
              <a:t>Cercando occasioni per parlare ai singoli Club  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Immagine 1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S.I.S.D - Seminario di Formazione Squadra Distrettuale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31" y="2924944"/>
            <a:ext cx="563822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8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Immagine 2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3944"/>
            <a:ext cx="5928320" cy="29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Confronto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Acqua meravigliosa, sabbia, palme</a:t>
            </a:r>
          </a:p>
          <a:p>
            <a:r>
              <a:rPr lang="it-IT" dirty="0" smtClean="0"/>
              <a:t>Immagine sgranata</a:t>
            </a:r>
          </a:p>
          <a:p>
            <a:r>
              <a:rPr lang="it-IT" dirty="0" smtClean="0"/>
              <a:t>Un </a:t>
            </a:r>
            <a:r>
              <a:rPr lang="it-IT" dirty="0"/>
              <a:t>luogo un po’ etereo, sia pure evidentemente bellissimo</a:t>
            </a:r>
          </a:p>
          <a:p>
            <a:r>
              <a:rPr lang="it-IT" dirty="0" smtClean="0"/>
              <a:t>Non si sa come ci si arriva</a:t>
            </a:r>
            <a:endParaRPr lang="it-IT" dirty="0"/>
          </a:p>
          <a:p>
            <a:r>
              <a:rPr lang="it-IT" dirty="0"/>
              <a:t>Che cosa si costruisce</a:t>
            </a:r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Non c’è sabbia, non ci sono palme</a:t>
            </a:r>
          </a:p>
          <a:p>
            <a:r>
              <a:rPr lang="it-IT" dirty="0"/>
              <a:t>L’immagine è molto definita</a:t>
            </a:r>
          </a:p>
          <a:p>
            <a:r>
              <a:rPr lang="it-IT" dirty="0" smtClean="0"/>
              <a:t>E’ un luogo costruito, potrebbe essere nel Mediterraneo</a:t>
            </a:r>
          </a:p>
          <a:p>
            <a:r>
              <a:rPr lang="it-IT" dirty="0" smtClean="0"/>
              <a:t>C’è </a:t>
            </a:r>
            <a:r>
              <a:rPr lang="it-IT" dirty="0"/>
              <a:t>una strada con un percorso</a:t>
            </a:r>
          </a:p>
          <a:p>
            <a:r>
              <a:rPr lang="it-IT" dirty="0"/>
              <a:t>C’è una costruzione finale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i="1" dirty="0"/>
              <a:t>L'immagine è zero, la sete è tutto</a:t>
            </a:r>
            <a:r>
              <a:rPr lang="it-IT" sz="3200" b="1" dirty="0"/>
              <a:t>. </a:t>
            </a:r>
            <a:endParaRPr lang="it-IT" sz="3200" b="1" dirty="0" smtClean="0"/>
          </a:p>
          <a:p>
            <a:r>
              <a:rPr lang="it-IT" sz="3200" b="1" i="1" dirty="0" smtClean="0"/>
              <a:t>Ascolta </a:t>
            </a:r>
            <a:r>
              <a:rPr lang="it-IT" sz="3200" b="1" i="1" dirty="0"/>
              <a:t>la tua sete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0782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Fondazione Rotary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 luogo un po’ etereo, sia pure evidentemente bellissimo</a:t>
            </a:r>
          </a:p>
          <a:p>
            <a:r>
              <a:rPr lang="it-IT" dirty="0" smtClean="0"/>
              <a:t>Non riguarda i Club, ci si occupa dei grandi temi </a:t>
            </a:r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it-IT" dirty="0" smtClean="0"/>
              <a:t>E’ una strada per portare avanti i progetti </a:t>
            </a:r>
          </a:p>
          <a:p>
            <a:r>
              <a:rPr lang="it-IT" dirty="0" smtClean="0"/>
              <a:t>E’ l’immagine migliore del Rotary, con progetti come </a:t>
            </a:r>
            <a:r>
              <a:rPr lang="it-IT" dirty="0" err="1" smtClean="0"/>
              <a:t>PolioPlus</a:t>
            </a:r>
            <a:endParaRPr lang="it-IT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68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04E6-8879-40B6-AD39-E72B6A0780B8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" y="6021287"/>
            <a:ext cx="1981929" cy="821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0" y="188640"/>
            <a:ext cx="2056590" cy="100811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16424" cy="365125"/>
          </a:xfrm>
        </p:spPr>
        <p:txBody>
          <a:bodyPr/>
          <a:lstStyle/>
          <a:p>
            <a:r>
              <a:rPr lang="it-IT" dirty="0" smtClean="0"/>
              <a:t>S.I.S.D - Seminario di Formazione Squadra Distrettuale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433</Words>
  <Application>Microsoft Office PowerPoint</Application>
  <PresentationFormat>Presentazione su schermo (4:3)</PresentationFormat>
  <Paragraphs>111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Pubblica Immagine e Relazioni Pubbliche</vt:lpstr>
      <vt:lpstr>Immagine 1</vt:lpstr>
      <vt:lpstr>Immagine 2</vt:lpstr>
      <vt:lpstr>Confronto </vt:lpstr>
      <vt:lpstr>Presentazione standard di PowerPoint</vt:lpstr>
      <vt:lpstr>Fondazione Rotary</vt:lpstr>
      <vt:lpstr>Presentazione standard di PowerPoint</vt:lpstr>
      <vt:lpstr>Presentazione standard di PowerPoint</vt:lpstr>
      <vt:lpstr>Relazioni con Funzioni Distrettuali</vt:lpstr>
      <vt:lpstr>Relazioni Pubbliche</vt:lpstr>
      <vt:lpstr>Supporto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fgiacotti</cp:lastModifiedBy>
  <cp:revision>26</cp:revision>
  <dcterms:created xsi:type="dcterms:W3CDTF">2016-01-28T09:18:43Z</dcterms:created>
  <dcterms:modified xsi:type="dcterms:W3CDTF">2016-02-08T11:11:39Z</dcterms:modified>
</cp:coreProperties>
</file>