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57F4C7D2-9853-43DA-AF4C-0F4EEDA7BD2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66" d="100"/>
          <a:sy n="66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A0FCA-47E2-4600-89E7-67AFBD5476EC}" type="datetimeFigureOut">
              <a:rPr lang="it-IT" smtClean="0"/>
              <a:t>03/02/2016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36E9A-0F4A-473E-A215-330E1C9F8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47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F3F9F-1DCD-4AC0-9A28-EC2FC46AF805}" type="datetime1">
              <a:rPr lang="it-IT" smtClean="0"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88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6D2E-7B10-49DA-A8F8-6F9D4FD840B2}" type="datetime1">
              <a:rPr lang="it-IT" smtClean="0"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21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193D2-383A-4CDB-B7BE-FFE5B5E874F5}" type="datetime1">
              <a:rPr lang="it-IT" smtClean="0"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42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D7ED-2F69-4F9E-8103-3E6FA53F468B}" type="datetime1">
              <a:rPr lang="it-IT" smtClean="0"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57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1D8-C742-4342-AC32-68A1485C7418}" type="datetime1">
              <a:rPr lang="it-IT" smtClean="0"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10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168F-2D34-4D5C-B050-68C5FAFB2897}" type="datetime1">
              <a:rPr lang="it-IT" smtClean="0"/>
              <a:t>03/02/2016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22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6321-CC91-46C7-B7B1-268B83BC77DD}" type="datetime1">
              <a:rPr lang="it-IT" smtClean="0"/>
              <a:t>03/02/2016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8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5F6A-7423-4F49-8BFF-5CA1C06D51F5}" type="datetime1">
              <a:rPr lang="it-IT" smtClean="0"/>
              <a:t>03/02/2016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55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24F3-BD05-4CC1-910F-B534FA296C08}" type="datetime1">
              <a:rPr lang="it-IT" smtClean="0"/>
              <a:t>03/02/2016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73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FDC9-7810-478E-9559-14A44F3F3CFE}" type="datetime1">
              <a:rPr lang="it-IT" smtClean="0"/>
              <a:t>03/02/2016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4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B481-1043-46A3-B29F-5AF94C75176C}" type="datetime1">
              <a:rPr lang="it-IT" smtClean="0"/>
              <a:t>03/02/2016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378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4A10-B304-4EAF-A6B8-1C6838E9667E}" type="datetime1">
              <a:rPr lang="it-IT" smtClean="0"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804E6-8879-40B6-AD39-E72B6A078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15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  <a:ln>
            <a:noFill/>
          </a:ln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6358" cy="939373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0" y="1988840"/>
            <a:ext cx="9179556" cy="20162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S.I.S.D – Seminario di Formazione Squadra Distrettuale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6990" y="4005064"/>
            <a:ext cx="758291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latin typeface="Frutiger55Roman" panose="020B0500000000000000" pitchFamily="34" charset="0"/>
            </a:endParaRPr>
          </a:p>
          <a:p>
            <a:r>
              <a:rPr lang="it-IT" dirty="0" smtClean="0">
                <a:latin typeface="Frutiger55Roman" panose="020B0500000000000000" pitchFamily="34" charset="0"/>
              </a:rPr>
              <a:t>Antenna Europea del Romanico, San Tomè – Bergamo </a:t>
            </a:r>
          </a:p>
          <a:p>
            <a:r>
              <a:rPr lang="it-IT" dirty="0" smtClean="0">
                <a:latin typeface="Frutiger55Roman" panose="020B0500000000000000" pitchFamily="34" charset="0"/>
              </a:rPr>
              <a:t>Sabato, 13 febbraio 2016 </a:t>
            </a:r>
          </a:p>
          <a:p>
            <a:r>
              <a:rPr lang="it-IT" sz="2400" b="1" dirty="0" smtClean="0">
                <a:solidFill>
                  <a:schemeClr val="tx2">
                    <a:lumMod val="50000"/>
                  </a:schemeClr>
                </a:solidFill>
                <a:latin typeface="Frutiger55Roman" panose="020B0500000000000000" pitchFamily="34" charset="0"/>
                <a:cs typeface="Microsoft Sans Serif" panose="020B0604020202020204" pitchFamily="34" charset="0"/>
              </a:rPr>
              <a:t>Edoardo GERBELLI</a:t>
            </a:r>
            <a:endParaRPr lang="it-IT" sz="2400" b="1" dirty="0">
              <a:solidFill>
                <a:schemeClr val="tx2">
                  <a:lumMod val="50000"/>
                </a:schemeClr>
              </a:solidFill>
              <a:latin typeface="Frutiger55Roman" panose="020B0500000000000000" pitchFamily="34" charset="0"/>
              <a:cs typeface="Microsoft Sans Serif" panose="020B0604020202020204" pitchFamily="34" charset="0"/>
            </a:endParaRPr>
          </a:p>
          <a:p>
            <a:r>
              <a:rPr lang="it-IT" dirty="0" smtClean="0">
                <a:latin typeface="Frutiger55Roman" panose="020B0500000000000000" pitchFamily="34" charset="0"/>
              </a:rPr>
              <a:t>Segretario Distrettuale e</a:t>
            </a:r>
          </a:p>
          <a:p>
            <a:r>
              <a:rPr lang="it-IT" dirty="0" smtClean="0">
                <a:latin typeface="Frutiger55Roman" panose="020B0500000000000000" pitchFamily="34" charset="0"/>
              </a:rPr>
              <a:t>Presidente Commissione Distrettuale</a:t>
            </a:r>
          </a:p>
          <a:p>
            <a:r>
              <a:rPr lang="it-IT" dirty="0" smtClean="0">
                <a:latin typeface="Frutiger55Roman" panose="020B0500000000000000" pitchFamily="34" charset="0"/>
              </a:rPr>
              <a:t>Amministrazione</a:t>
            </a:r>
            <a:endParaRPr lang="it-IT" dirty="0" smtClean="0">
              <a:latin typeface="Frutiger55Roman" panose="020B0500000000000000" pitchFamily="34" charset="0"/>
            </a:endParaRPr>
          </a:p>
          <a:p>
            <a:endParaRPr lang="it-IT" dirty="0">
              <a:latin typeface="Frutiger55Roman" panose="020B0500000000000000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25144"/>
            <a:ext cx="2746116" cy="205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24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10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61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11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12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12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347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2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536032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114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3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816424" cy="365125"/>
          </a:xfrm>
        </p:spPr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82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4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76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5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9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6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339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7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76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8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822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9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86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131</Words>
  <Application>Microsoft Office PowerPoint</Application>
  <PresentationFormat>Presentazione su schermo (4:3)</PresentationFormat>
  <Paragraphs>43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</dc:creator>
  <cp:lastModifiedBy>Chiara</cp:lastModifiedBy>
  <cp:revision>9</cp:revision>
  <dcterms:created xsi:type="dcterms:W3CDTF">2016-01-28T09:18:43Z</dcterms:created>
  <dcterms:modified xsi:type="dcterms:W3CDTF">2016-02-03T16:05:38Z</dcterms:modified>
</cp:coreProperties>
</file>