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  <p:sldMasterId id="2147483762" r:id="rId2"/>
    <p:sldMasterId id="2147483814" r:id="rId3"/>
    <p:sldMasterId id="2147483854" r:id="rId4"/>
  </p:sldMasterIdLst>
  <p:notesMasterIdLst>
    <p:notesMasterId r:id="rId9"/>
  </p:notesMasterIdLst>
  <p:handoutMasterIdLst>
    <p:handoutMasterId r:id="rId10"/>
  </p:handoutMasterIdLst>
  <p:sldIdLst>
    <p:sldId id="633" r:id="rId5"/>
    <p:sldId id="637" r:id="rId6"/>
    <p:sldId id="634" r:id="rId7"/>
    <p:sldId id="636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E7"/>
    <a:srgbClr val="005DAA"/>
    <a:srgbClr val="00246C"/>
    <a:srgbClr val="17458F"/>
    <a:srgbClr val="00A84E"/>
    <a:srgbClr val="E7E7E8"/>
    <a:srgbClr val="16316B"/>
    <a:srgbClr val="01B4E7"/>
    <a:srgbClr val="FEBD11"/>
    <a:srgbClr val="FEBD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2" autoAdjust="0"/>
    <p:restoredTop sz="97463" autoAdjust="0"/>
  </p:normalViewPr>
  <p:slideViewPr>
    <p:cSldViewPr>
      <p:cViewPr>
        <p:scale>
          <a:sx n="170" d="100"/>
          <a:sy n="170" d="100"/>
        </p:scale>
        <p:origin x="-2152" y="-736"/>
      </p:cViewPr>
      <p:guideLst>
        <p:guide orient="horz" pos="2256"/>
        <p:guide pos="4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5" d="100"/>
          <a:sy n="85" d="100"/>
        </p:scale>
        <p:origin x="-2226" y="294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97" tIns="46551" rIns="93097" bIns="46551" numCol="1" anchor="t" anchorCtr="0" compatLnSpc="1">
            <a:prstTxWarp prst="textNoShape">
              <a:avLst/>
            </a:prstTxWarp>
          </a:bodyPr>
          <a:lstStyle>
            <a:lvl1pPr defTabSz="931589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97" tIns="46551" rIns="93097" bIns="46551" numCol="1" anchor="t" anchorCtr="0" compatLnSpc="1">
            <a:prstTxWarp prst="textNoShape">
              <a:avLst/>
            </a:prstTxWarp>
          </a:bodyPr>
          <a:lstStyle>
            <a:lvl1pPr algn="r" defTabSz="931589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fld id="{09BCCE66-3D35-45A4-97FA-90F9CCBB5841}" type="datetime1">
              <a:rPr lang="en-US"/>
              <a:pPr>
                <a:defRPr/>
              </a:pPr>
              <a:t>11/17/15</a:t>
            </a:fld>
            <a:endParaRPr lang="en-US" dirty="0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29675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97" tIns="46551" rIns="93097" bIns="46551" numCol="1" anchor="b" anchorCtr="0" compatLnSpc="1">
            <a:prstTxWarp prst="textNoShape">
              <a:avLst/>
            </a:prstTxWarp>
          </a:bodyPr>
          <a:lstStyle>
            <a:lvl1pPr defTabSz="931589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29675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97" tIns="46551" rIns="93097" bIns="46551" numCol="1" anchor="b" anchorCtr="0" compatLnSpc="1">
            <a:prstTxWarp prst="textNoShape">
              <a:avLst/>
            </a:prstTxWarp>
          </a:bodyPr>
          <a:lstStyle>
            <a:lvl1pPr algn="r" defTabSz="931589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fld id="{45F96E47-C8E2-4485-8231-C437400F72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1152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97" tIns="46551" rIns="93097" bIns="46551" numCol="1" anchor="t" anchorCtr="0" compatLnSpc="1">
            <a:prstTxWarp prst="textNoShape">
              <a:avLst/>
            </a:prstTxWarp>
          </a:bodyPr>
          <a:lstStyle>
            <a:lvl1pPr defTabSz="931589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97" tIns="46551" rIns="93097" bIns="46551" numCol="1" anchor="t" anchorCtr="0" compatLnSpc="1">
            <a:prstTxWarp prst="textNoShape">
              <a:avLst/>
            </a:prstTxWarp>
          </a:bodyPr>
          <a:lstStyle>
            <a:lvl1pPr algn="r" defTabSz="931589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fld id="{2EB3FD11-F4A1-4B36-A0F0-C667122A5EF3}" type="datetime1">
              <a:rPr lang="en-US"/>
              <a:pPr>
                <a:defRPr/>
              </a:pPr>
              <a:t>11/17/15</a:t>
            </a:fld>
            <a:endParaRPr lang="en-US" dirty="0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43437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9" y="4414839"/>
            <a:ext cx="5610225" cy="418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97" tIns="46551" rIns="93097" bIns="465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675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97" tIns="46551" rIns="93097" bIns="46551" numCol="1" anchor="b" anchorCtr="0" compatLnSpc="1">
            <a:prstTxWarp prst="textNoShape">
              <a:avLst/>
            </a:prstTxWarp>
          </a:bodyPr>
          <a:lstStyle>
            <a:lvl1pPr defTabSz="931589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829675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97" tIns="46551" rIns="93097" bIns="46551" numCol="1" anchor="b" anchorCtr="0" compatLnSpc="1">
            <a:prstTxWarp prst="textNoShape">
              <a:avLst/>
            </a:prstTxWarp>
          </a:bodyPr>
          <a:lstStyle>
            <a:lvl1pPr algn="r" defTabSz="931589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fld id="{650A5DD0-1CB4-4EBD-9286-DD7038B13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55752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EB3FD11-F4A1-4B36-A0F0-C667122A5EF3}" type="datetime1">
              <a:rPr lang="en-US" smtClean="0"/>
              <a:pPr>
                <a:defRPr/>
              </a:pPr>
              <a:t>11/17/15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0A5DD0-1CB4-4EBD-9286-DD7038B1322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994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819400"/>
            <a:ext cx="9144000" cy="838200"/>
          </a:xfrm>
          <a:prstGeom prst="rect">
            <a:avLst/>
          </a:prstGeom>
          <a:noFill/>
          <a:effectLst/>
        </p:spPr>
        <p:txBody>
          <a:bodyPr lIns="91440" tIns="45720" rIns="91440" bIns="45720" anchor="t" anchorCtr="0">
            <a:noAutofit/>
          </a:bodyPr>
          <a:lstStyle>
            <a:lvl1pPr algn="ctr">
              <a:defRPr sz="4400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29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95600" y="6172200"/>
            <a:ext cx="6019800" cy="17526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r">
              <a:buNone/>
              <a:defRPr sz="1400" b="1" i="0">
                <a:solidFill>
                  <a:srgbClr val="01B4E7"/>
                </a:solidFill>
                <a:latin typeface="Arial Narrow Bold"/>
                <a:cs typeface="Arial Narrow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CHOOSE ONE: TAKE ACTION, EXCHANGE</a:t>
            </a:r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4873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84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925CBC-5D63-4841-856B-2ED1B4A34D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4873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661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tle Placeholder 1"/>
          <p:cNvSpPr txBox="1">
            <a:spLocks/>
          </p:cNvSpPr>
          <p:nvPr userDrawn="1"/>
        </p:nvSpPr>
        <p:spPr>
          <a:xfrm>
            <a:off x="457200" y="274638"/>
            <a:ext cx="7391400" cy="4873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b="0" i="0" kern="1200">
                <a:solidFill>
                  <a:srgbClr val="16316B"/>
                </a:solidFill>
                <a:latin typeface="Arial Narrow"/>
                <a:ea typeface="+mj-ea"/>
                <a:cs typeface="Arial Narrow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CLICK TO EDIT MASTER TITLE STYLE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17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4873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25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4873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31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4873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09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505200"/>
            <a:ext cx="8686800" cy="1828800"/>
          </a:xfrm>
          <a:prstGeom prst="rect">
            <a:avLst/>
          </a:prstGeom>
          <a:noFill/>
          <a:effectLst/>
        </p:spPr>
        <p:txBody>
          <a:bodyPr lIns="0" tIns="0" rIns="0" bIns="0" anchor="t" anchorCtr="0">
            <a:noAutofit/>
          </a:bodyPr>
          <a:lstStyle>
            <a:lvl1pPr algn="l">
              <a:defRPr sz="3600" b="1" i="0">
                <a:solidFill>
                  <a:srgbClr val="17458F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SECTION BREAK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95600" y="6248400"/>
            <a:ext cx="6019800" cy="5334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r">
              <a:buNone/>
              <a:defRPr sz="1400" b="1" i="0">
                <a:solidFill>
                  <a:srgbClr val="01B4E7"/>
                </a:solidFill>
                <a:latin typeface="Arial Narrow Bold"/>
                <a:cs typeface="Arial Narrow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100 YEARS OF DOING GOOD IN THE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63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629400" cy="4873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95600" y="6248400"/>
            <a:ext cx="6019800" cy="5334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r">
              <a:buNone/>
              <a:defRPr sz="1400" b="1" i="0">
                <a:solidFill>
                  <a:srgbClr val="01B4E7"/>
                </a:solidFill>
                <a:latin typeface="Arial Narrow Bold"/>
                <a:cs typeface="Arial Narrow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100 YEARS OF DOING GOOD IN THE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744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4873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094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7458F"/>
                </a:solidFill>
              </a:defRPr>
            </a:lvl1pPr>
            <a:lvl2pPr>
              <a:defRPr>
                <a:solidFill>
                  <a:srgbClr val="17458F"/>
                </a:solidFill>
              </a:defRPr>
            </a:lvl2pPr>
            <a:lvl3pPr>
              <a:defRPr>
                <a:solidFill>
                  <a:srgbClr val="17458F"/>
                </a:solidFill>
              </a:defRPr>
            </a:lvl3pPr>
            <a:lvl4pPr>
              <a:defRPr>
                <a:solidFill>
                  <a:srgbClr val="17458F"/>
                </a:solidFill>
              </a:defRPr>
            </a:lvl4pPr>
            <a:lvl5pPr>
              <a:defRPr>
                <a:solidFill>
                  <a:srgbClr val="17458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925CBC-5D63-4841-856B-2ED1B4A34D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4873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444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tle Placeholder 1"/>
          <p:cNvSpPr txBox="1">
            <a:spLocks/>
          </p:cNvSpPr>
          <p:nvPr userDrawn="1"/>
        </p:nvSpPr>
        <p:spPr>
          <a:xfrm>
            <a:off x="457200" y="274638"/>
            <a:ext cx="7391400" cy="4873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b="0" i="0" kern="1200">
                <a:solidFill>
                  <a:srgbClr val="16316B"/>
                </a:solidFill>
                <a:latin typeface="Arial Narrow"/>
                <a:ea typeface="+mj-ea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95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17458F"/>
                </a:solidFill>
              </a:defRPr>
            </a:lvl1pPr>
            <a:lvl2pPr>
              <a:defRPr sz="2400">
                <a:solidFill>
                  <a:srgbClr val="17458F"/>
                </a:solidFill>
              </a:defRPr>
            </a:lvl2pPr>
            <a:lvl3pPr>
              <a:defRPr sz="2000">
                <a:solidFill>
                  <a:srgbClr val="17458F"/>
                </a:solidFill>
              </a:defRPr>
            </a:lvl3pPr>
            <a:lvl4pPr>
              <a:defRPr sz="1800">
                <a:solidFill>
                  <a:srgbClr val="17458F"/>
                </a:solidFill>
              </a:defRPr>
            </a:lvl4pPr>
            <a:lvl5pPr>
              <a:defRPr sz="1800">
                <a:solidFill>
                  <a:srgbClr val="17458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17458F"/>
                </a:solidFill>
              </a:defRPr>
            </a:lvl1pPr>
            <a:lvl2pPr>
              <a:defRPr sz="2400">
                <a:solidFill>
                  <a:srgbClr val="17458F"/>
                </a:solidFill>
              </a:defRPr>
            </a:lvl2pPr>
            <a:lvl3pPr>
              <a:defRPr sz="2000">
                <a:solidFill>
                  <a:srgbClr val="17458F"/>
                </a:solidFill>
              </a:defRPr>
            </a:lvl3pPr>
            <a:lvl4pPr>
              <a:defRPr sz="1800">
                <a:solidFill>
                  <a:srgbClr val="17458F"/>
                </a:solidFill>
              </a:defRPr>
            </a:lvl4pPr>
            <a:lvl5pPr>
              <a:defRPr sz="1800">
                <a:solidFill>
                  <a:srgbClr val="17458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4873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22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17458F"/>
                </a:solidFill>
              </a:defRPr>
            </a:lvl1pPr>
            <a:lvl2pPr>
              <a:defRPr sz="2000">
                <a:solidFill>
                  <a:srgbClr val="17458F"/>
                </a:solidFill>
              </a:defRPr>
            </a:lvl2pPr>
            <a:lvl3pPr>
              <a:defRPr sz="1800">
                <a:solidFill>
                  <a:srgbClr val="17458F"/>
                </a:solidFill>
              </a:defRPr>
            </a:lvl3pPr>
            <a:lvl4pPr>
              <a:defRPr sz="1600">
                <a:solidFill>
                  <a:srgbClr val="17458F"/>
                </a:solidFill>
              </a:defRPr>
            </a:lvl4pPr>
            <a:lvl5pPr>
              <a:defRPr sz="1600">
                <a:solidFill>
                  <a:srgbClr val="17458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17458F"/>
                </a:solidFill>
              </a:defRPr>
            </a:lvl1pPr>
            <a:lvl2pPr>
              <a:defRPr sz="2000">
                <a:solidFill>
                  <a:srgbClr val="17458F"/>
                </a:solidFill>
              </a:defRPr>
            </a:lvl2pPr>
            <a:lvl3pPr>
              <a:defRPr sz="1800">
                <a:solidFill>
                  <a:srgbClr val="17458F"/>
                </a:solidFill>
              </a:defRPr>
            </a:lvl3pPr>
            <a:lvl4pPr>
              <a:defRPr sz="1600">
                <a:solidFill>
                  <a:srgbClr val="17458F"/>
                </a:solidFill>
              </a:defRPr>
            </a:lvl4pPr>
            <a:lvl5pPr>
              <a:defRPr sz="1600">
                <a:solidFill>
                  <a:srgbClr val="17458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4873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9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4873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9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theme" Target="../theme/theme3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theme" Target="../theme/theme4.xml"/><Relationship Id="rId8" Type="http://schemas.openxmlformats.org/officeDocument/2006/relationships/image" Target="../media/image2.emf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F100_lockup_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15000"/>
            <a:ext cx="3581261" cy="838201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2286000"/>
            <a:ext cx="9144000" cy="1905000"/>
          </a:xfrm>
          <a:prstGeom prst="rect">
            <a:avLst/>
          </a:prstGeom>
          <a:solidFill>
            <a:srgbClr val="00B4E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>
              <a:solidFill>
                <a:srgbClr val="E7E7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940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rgbClr val="00B4E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>
              <a:solidFill>
                <a:srgbClr val="E7E7E8"/>
              </a:solidFill>
            </a:endParaRPr>
          </a:p>
        </p:txBody>
      </p:sp>
      <p:pic>
        <p:nvPicPr>
          <p:cNvPr id="2" name="Picture 1" descr="TRF100_lockup_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2201"/>
            <a:ext cx="195341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80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1800" b="1" i="0" kern="1200">
          <a:solidFill>
            <a:schemeClr val="bg1"/>
          </a:solidFill>
          <a:latin typeface="Arial Narrow"/>
          <a:ea typeface="+mj-ea"/>
          <a:cs typeface="Arial Narrow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i="0" kern="1200">
          <a:solidFill>
            <a:srgbClr val="16316B"/>
          </a:solidFill>
          <a:latin typeface="Arial Narrow"/>
          <a:ea typeface="+mn-ea"/>
          <a:cs typeface="Arial Narrow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i="0" kern="1200">
          <a:solidFill>
            <a:srgbClr val="16316B"/>
          </a:solidFill>
          <a:latin typeface="Arial Narrow"/>
          <a:ea typeface="+mn-ea"/>
          <a:cs typeface="Arial Narrow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i="0" kern="1200">
          <a:solidFill>
            <a:srgbClr val="16316B"/>
          </a:solidFill>
          <a:latin typeface="Arial Narrow"/>
          <a:ea typeface="+mn-ea"/>
          <a:cs typeface="Arial Narrow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i="0" kern="1200">
          <a:solidFill>
            <a:srgbClr val="16316B"/>
          </a:solidFill>
          <a:latin typeface="Arial Narrow"/>
          <a:ea typeface="+mn-ea"/>
          <a:cs typeface="Arial Narrow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i="0" kern="1200">
          <a:solidFill>
            <a:srgbClr val="16316B"/>
          </a:solidFill>
          <a:latin typeface="Arial Narrow"/>
          <a:ea typeface="+mn-ea"/>
          <a:cs typeface="Arial Narrow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>
              <a:solidFill>
                <a:srgbClr val="E7E7E8"/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4873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</a:lstStyle>
          <a:p>
            <a:fld id="{CAB2FCF9-CE33-3847-9706-1046D2EB27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TRF100_lockup_R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2201"/>
            <a:ext cx="195341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35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1800" b="1" i="0" kern="1200">
          <a:solidFill>
            <a:schemeClr val="bg1"/>
          </a:solidFill>
          <a:latin typeface="Arial Narrow"/>
          <a:ea typeface="+mj-ea"/>
          <a:cs typeface="Arial Narrow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5DAA"/>
          </a:solidFill>
          <a:latin typeface="Georgia"/>
          <a:ea typeface="+mn-ea"/>
          <a:cs typeface="Georg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5DAA"/>
          </a:solidFill>
          <a:latin typeface="Georgia"/>
          <a:ea typeface="+mn-ea"/>
          <a:cs typeface="Georg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5DAA"/>
          </a:solidFill>
          <a:latin typeface="Georgia"/>
          <a:ea typeface="+mn-ea"/>
          <a:cs typeface="Georg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5DAA"/>
          </a:solidFill>
          <a:latin typeface="Georgia"/>
          <a:ea typeface="+mn-ea"/>
          <a:cs typeface="Georg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5DAA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5867400"/>
          </a:xfrm>
          <a:prstGeom prst="rect">
            <a:avLst/>
          </a:prstGeom>
          <a:solidFill>
            <a:srgbClr val="00B4E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>
              <a:solidFill>
                <a:srgbClr val="E7E7E8"/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4873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IC16-Seoul_lockup_PMS_C.eps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2200"/>
            <a:ext cx="2088000" cy="43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45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1800" b="1" i="0" kern="1200">
          <a:solidFill>
            <a:schemeClr val="bg1"/>
          </a:solidFill>
          <a:latin typeface="Arial Narrow"/>
          <a:ea typeface="+mj-ea"/>
          <a:cs typeface="Arial Narrow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Georgia"/>
          <a:ea typeface="+mn-ea"/>
          <a:cs typeface="Georg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Georgia"/>
          <a:ea typeface="+mn-ea"/>
          <a:cs typeface="Georg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Georgia"/>
          <a:ea typeface="+mn-ea"/>
          <a:cs typeface="Georg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Georgia"/>
          <a:ea typeface="+mn-ea"/>
          <a:cs typeface="Georg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356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057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body copy</a:t>
            </a:r>
          </a:p>
          <a:p>
            <a:r>
              <a:rPr lang="en-US" dirty="0" smtClean="0"/>
              <a:t>Will go on </a:t>
            </a:r>
          </a:p>
          <a:p>
            <a:r>
              <a:rPr lang="en-US" dirty="0" smtClean="0"/>
              <a:t>White pages</a:t>
            </a:r>
          </a:p>
          <a:p>
            <a:r>
              <a:rPr lang="en-US" dirty="0" smtClean="0"/>
              <a:t>For readability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191150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007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19548</TotalTime>
  <Words>15</Words>
  <Application>Microsoft Macintosh PowerPoint</Application>
  <PresentationFormat>On-screen Show (4:3)</PresentationFormat>
  <Paragraphs>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1_Custom Design</vt:lpstr>
      <vt:lpstr>Custom Design</vt:lpstr>
      <vt:lpstr>2_Custom Design</vt:lpstr>
      <vt:lpstr>3_Custom Design</vt:lpstr>
      <vt:lpstr>PowerPoint Presentation</vt:lpstr>
      <vt:lpstr>PowerPoint Presentation</vt:lpstr>
      <vt:lpstr>SUBTITLE</vt:lpstr>
      <vt:lpstr>SLIDE TITLE</vt:lpstr>
    </vt:vector>
  </TitlesOfParts>
  <Company>Rotary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Donor Database Functional Overview</dc:title>
  <dc:creator>Simone Webb</dc:creator>
  <cp:lastModifiedBy>Reiko Takahashi</cp:lastModifiedBy>
  <cp:revision>874</cp:revision>
  <cp:lastPrinted>2015-11-17T17:03:34Z</cp:lastPrinted>
  <dcterms:created xsi:type="dcterms:W3CDTF">2007-01-17T18:13:17Z</dcterms:created>
  <dcterms:modified xsi:type="dcterms:W3CDTF">2015-11-17T17:05:34Z</dcterms:modified>
</cp:coreProperties>
</file>