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6" r:id="rId1"/>
    <p:sldMasterId id="2147483762" r:id="rId2"/>
    <p:sldMasterId id="2147483814" r:id="rId3"/>
    <p:sldMasterId id="2147483854" r:id="rId4"/>
  </p:sldMasterIdLst>
  <p:notesMasterIdLst>
    <p:notesMasterId r:id="rId9"/>
  </p:notesMasterIdLst>
  <p:handoutMasterIdLst>
    <p:handoutMasterId r:id="rId10"/>
  </p:handoutMasterIdLst>
  <p:sldIdLst>
    <p:sldId id="633" r:id="rId5"/>
    <p:sldId id="637" r:id="rId6"/>
    <p:sldId id="634" r:id="rId7"/>
    <p:sldId id="636" r:id="rId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E7"/>
    <a:srgbClr val="005DAA"/>
    <a:srgbClr val="00246C"/>
    <a:srgbClr val="17458F"/>
    <a:srgbClr val="00A84E"/>
    <a:srgbClr val="E7E7E8"/>
    <a:srgbClr val="16316B"/>
    <a:srgbClr val="01B4E7"/>
    <a:srgbClr val="FEBD11"/>
    <a:srgbClr val="FEBD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12" autoAdjust="0"/>
    <p:restoredTop sz="97463" autoAdjust="0"/>
  </p:normalViewPr>
  <p:slideViewPr>
    <p:cSldViewPr>
      <p:cViewPr>
        <p:scale>
          <a:sx n="170" d="100"/>
          <a:sy n="170" d="100"/>
        </p:scale>
        <p:origin x="-2152" y="-736"/>
      </p:cViewPr>
      <p:guideLst>
        <p:guide orient="horz" pos="2256"/>
        <p:guide pos="41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85" d="100"/>
          <a:sy n="85" d="100"/>
        </p:scale>
        <p:origin x="-2226" y="294"/>
      </p:cViewPr>
      <p:guideLst>
        <p:guide orient="horz" pos="2929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3036888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97" tIns="46551" rIns="93097" bIns="46551" numCol="1" anchor="t" anchorCtr="0" compatLnSpc="1">
            <a:prstTxWarp prst="textNoShape">
              <a:avLst/>
            </a:prstTxWarp>
          </a:bodyPr>
          <a:lstStyle>
            <a:lvl1pPr defTabSz="931589">
              <a:defRPr kumimoji="0"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6" y="0"/>
            <a:ext cx="3036888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97" tIns="46551" rIns="93097" bIns="46551" numCol="1" anchor="t" anchorCtr="0" compatLnSpc="1">
            <a:prstTxWarp prst="textNoShape">
              <a:avLst/>
            </a:prstTxWarp>
          </a:bodyPr>
          <a:lstStyle>
            <a:lvl1pPr algn="r" defTabSz="931589">
              <a:defRPr kumimoji="0" sz="1200">
                <a:latin typeface="Arial" charset="0"/>
              </a:defRPr>
            </a:lvl1pPr>
          </a:lstStyle>
          <a:p>
            <a:pPr>
              <a:defRPr/>
            </a:pPr>
            <a:fld id="{09BCCE66-3D35-45A4-97FA-90F9CCBB5841}" type="datetime1">
              <a:rPr lang="en-US"/>
              <a:pPr>
                <a:defRPr/>
              </a:pPr>
              <a:t>11/17/15</a:t>
            </a:fld>
            <a:endParaRPr lang="en-US" dirty="0"/>
          </a:p>
        </p:txBody>
      </p:sp>
      <p:sp>
        <p:nvSpPr>
          <p:cNvPr id="133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29675"/>
            <a:ext cx="3036888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97" tIns="46551" rIns="93097" bIns="46551" numCol="1" anchor="b" anchorCtr="0" compatLnSpc="1">
            <a:prstTxWarp prst="textNoShape">
              <a:avLst/>
            </a:prstTxWarp>
          </a:bodyPr>
          <a:lstStyle>
            <a:lvl1pPr defTabSz="931589">
              <a:defRPr kumimoji="0"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6" y="8829675"/>
            <a:ext cx="3036888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97" tIns="46551" rIns="93097" bIns="46551" numCol="1" anchor="b" anchorCtr="0" compatLnSpc="1">
            <a:prstTxWarp prst="textNoShape">
              <a:avLst/>
            </a:prstTxWarp>
          </a:bodyPr>
          <a:lstStyle>
            <a:lvl1pPr algn="r" defTabSz="931589">
              <a:defRPr kumimoji="0" sz="1200">
                <a:latin typeface="Arial" charset="0"/>
              </a:defRPr>
            </a:lvl1pPr>
          </a:lstStyle>
          <a:p>
            <a:pPr>
              <a:defRPr/>
            </a:pPr>
            <a:fld id="{45F96E47-C8E2-4485-8231-C437400F72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1152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3036888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97" tIns="46551" rIns="93097" bIns="46551" numCol="1" anchor="t" anchorCtr="0" compatLnSpc="1">
            <a:prstTxWarp prst="textNoShape">
              <a:avLst/>
            </a:prstTxWarp>
          </a:bodyPr>
          <a:lstStyle>
            <a:lvl1pPr defTabSz="931589">
              <a:defRPr kumimoji="0"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6" y="0"/>
            <a:ext cx="3036888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97" tIns="46551" rIns="93097" bIns="46551" numCol="1" anchor="t" anchorCtr="0" compatLnSpc="1">
            <a:prstTxWarp prst="textNoShape">
              <a:avLst/>
            </a:prstTxWarp>
          </a:bodyPr>
          <a:lstStyle>
            <a:lvl1pPr algn="r" defTabSz="931589">
              <a:defRPr kumimoji="0" sz="1200">
                <a:latin typeface="Arial" charset="0"/>
              </a:defRPr>
            </a:lvl1pPr>
          </a:lstStyle>
          <a:p>
            <a:pPr>
              <a:defRPr/>
            </a:pPr>
            <a:fld id="{2EB3FD11-F4A1-4B36-A0F0-C667122A5EF3}" type="datetime1">
              <a:rPr lang="en-US"/>
              <a:pPr>
                <a:defRPr/>
              </a:pPr>
              <a:t>11/17/15</a:t>
            </a:fld>
            <a:endParaRPr lang="en-US" dirty="0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5863" y="698500"/>
            <a:ext cx="4643437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62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9" y="4414839"/>
            <a:ext cx="5610225" cy="4183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97" tIns="46551" rIns="93097" bIns="465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62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829675"/>
            <a:ext cx="3036888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97" tIns="46551" rIns="93097" bIns="46551" numCol="1" anchor="b" anchorCtr="0" compatLnSpc="1">
            <a:prstTxWarp prst="textNoShape">
              <a:avLst/>
            </a:prstTxWarp>
          </a:bodyPr>
          <a:lstStyle>
            <a:lvl1pPr defTabSz="931589">
              <a:defRPr kumimoji="0"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62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6" y="8829675"/>
            <a:ext cx="3036888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97" tIns="46551" rIns="93097" bIns="46551" numCol="1" anchor="b" anchorCtr="0" compatLnSpc="1">
            <a:prstTxWarp prst="textNoShape">
              <a:avLst/>
            </a:prstTxWarp>
          </a:bodyPr>
          <a:lstStyle>
            <a:lvl1pPr algn="r" defTabSz="931589">
              <a:defRPr kumimoji="0" sz="1200">
                <a:latin typeface="Arial" charset="0"/>
              </a:defRPr>
            </a:lvl1pPr>
          </a:lstStyle>
          <a:p>
            <a:pPr>
              <a:defRPr/>
            </a:pPr>
            <a:fld id="{650A5DD0-1CB4-4EBD-9286-DD7038B132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55752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2EB3FD11-F4A1-4B36-A0F0-C667122A5EF3}" type="datetime1">
              <a:rPr lang="en-US" smtClean="0"/>
              <a:pPr>
                <a:defRPr/>
              </a:pPr>
              <a:t>11/17/15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50A5DD0-1CB4-4EBD-9286-DD7038B1322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994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2819400"/>
            <a:ext cx="9144000" cy="838200"/>
          </a:xfrm>
          <a:prstGeom prst="rect">
            <a:avLst/>
          </a:prstGeom>
          <a:noFill/>
          <a:effectLst/>
        </p:spPr>
        <p:txBody>
          <a:bodyPr lIns="91440" tIns="45720" rIns="91440" bIns="45720" anchor="t" anchorCtr="0">
            <a:noAutofit/>
          </a:bodyPr>
          <a:lstStyle>
            <a:lvl1pPr algn="ctr">
              <a:defRPr sz="4400" b="1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029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895600" y="6172200"/>
            <a:ext cx="6019800" cy="1752600"/>
          </a:xfrm>
          <a:prstGeom prst="rect">
            <a:avLst/>
          </a:prstGeom>
        </p:spPr>
        <p:txBody>
          <a:bodyPr bIns="0">
            <a:noAutofit/>
          </a:bodyPr>
          <a:lstStyle>
            <a:lvl1pPr marL="0" indent="0" algn="r">
              <a:buNone/>
              <a:defRPr sz="1400" b="1" i="0">
                <a:solidFill>
                  <a:srgbClr val="01B4E7"/>
                </a:solidFill>
                <a:latin typeface="Arial Narrow Bold"/>
                <a:cs typeface="Arial Narrow Bold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CHOOSE ONE: TAKE ACTION, EXCHANGE</a:t>
            </a:r>
            <a:endParaRPr lang="en-US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91400" cy="48736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843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925CBC-5D63-4841-856B-2ED1B4A34DE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91400" cy="48736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6610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36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itle Placeholder 1"/>
          <p:cNvSpPr txBox="1">
            <a:spLocks/>
          </p:cNvSpPr>
          <p:nvPr userDrawn="1"/>
        </p:nvSpPr>
        <p:spPr>
          <a:xfrm>
            <a:off x="457200" y="274638"/>
            <a:ext cx="7391400" cy="48736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1800" b="0" i="0" kern="1200">
                <a:solidFill>
                  <a:srgbClr val="16316B"/>
                </a:solidFill>
                <a:latin typeface="Arial Narrow"/>
                <a:ea typeface="+mj-ea"/>
                <a:cs typeface="Arial Narrow"/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</a:rPr>
              <a:t>CLICK TO EDIT MASTER TITLE STYLE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9174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91400" cy="48736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25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000" b="1" i="0"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000" b="1" i="0"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91400" cy="48736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431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91400" cy="48736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093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3505200"/>
            <a:ext cx="8686800" cy="1828800"/>
          </a:xfrm>
          <a:prstGeom prst="rect">
            <a:avLst/>
          </a:prstGeom>
          <a:noFill/>
          <a:effectLst/>
        </p:spPr>
        <p:txBody>
          <a:bodyPr lIns="0" tIns="0" rIns="0" bIns="0" anchor="t" anchorCtr="0">
            <a:noAutofit/>
          </a:bodyPr>
          <a:lstStyle>
            <a:lvl1pPr algn="l">
              <a:defRPr sz="3600" b="1" i="0">
                <a:solidFill>
                  <a:srgbClr val="17458F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SECTION BREAK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895600" y="6248400"/>
            <a:ext cx="6019800" cy="533400"/>
          </a:xfrm>
          <a:prstGeom prst="rect">
            <a:avLst/>
          </a:prstGeom>
        </p:spPr>
        <p:txBody>
          <a:bodyPr bIns="0">
            <a:noAutofit/>
          </a:bodyPr>
          <a:lstStyle>
            <a:lvl1pPr marL="0" indent="0" algn="r">
              <a:buNone/>
              <a:defRPr sz="1400" b="1" i="0">
                <a:solidFill>
                  <a:srgbClr val="01B4E7"/>
                </a:solidFill>
                <a:latin typeface="Arial Narrow Bold"/>
                <a:cs typeface="Arial Narrow Bold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100 YEARS OF DOING GOOD IN THE 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639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6629400" cy="48736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895600" y="6248400"/>
            <a:ext cx="6019800" cy="533400"/>
          </a:xfrm>
          <a:prstGeom prst="rect">
            <a:avLst/>
          </a:prstGeom>
        </p:spPr>
        <p:txBody>
          <a:bodyPr bIns="0">
            <a:noAutofit/>
          </a:bodyPr>
          <a:lstStyle>
            <a:lvl1pPr marL="0" indent="0" algn="r">
              <a:buNone/>
              <a:defRPr sz="1400" b="1" i="0">
                <a:solidFill>
                  <a:srgbClr val="01B4E7"/>
                </a:solidFill>
                <a:latin typeface="Arial Narrow Bold"/>
                <a:cs typeface="Arial Narrow Bold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100 YEARS OF DOING GOOD IN THE 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7446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91400" cy="48736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0943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7458F"/>
                </a:solidFill>
              </a:defRPr>
            </a:lvl1pPr>
            <a:lvl2pPr>
              <a:defRPr>
                <a:solidFill>
                  <a:srgbClr val="17458F"/>
                </a:solidFill>
              </a:defRPr>
            </a:lvl2pPr>
            <a:lvl3pPr>
              <a:defRPr>
                <a:solidFill>
                  <a:srgbClr val="17458F"/>
                </a:solidFill>
              </a:defRPr>
            </a:lvl3pPr>
            <a:lvl4pPr>
              <a:defRPr>
                <a:solidFill>
                  <a:srgbClr val="17458F"/>
                </a:solidFill>
              </a:defRPr>
            </a:lvl4pPr>
            <a:lvl5pPr>
              <a:defRPr>
                <a:solidFill>
                  <a:srgbClr val="17458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925CBC-5D63-4841-856B-2ED1B4A34DE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91400" cy="48736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444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36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itle Placeholder 1"/>
          <p:cNvSpPr txBox="1">
            <a:spLocks/>
          </p:cNvSpPr>
          <p:nvPr userDrawn="1"/>
        </p:nvSpPr>
        <p:spPr>
          <a:xfrm>
            <a:off x="457200" y="274638"/>
            <a:ext cx="7391400" cy="48736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1800" b="0" i="0" kern="1200">
                <a:solidFill>
                  <a:srgbClr val="16316B"/>
                </a:solidFill>
                <a:latin typeface="Arial Narrow"/>
                <a:ea typeface="+mj-ea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95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17458F"/>
                </a:solidFill>
              </a:defRPr>
            </a:lvl1pPr>
            <a:lvl2pPr>
              <a:defRPr sz="2400">
                <a:solidFill>
                  <a:srgbClr val="17458F"/>
                </a:solidFill>
              </a:defRPr>
            </a:lvl2pPr>
            <a:lvl3pPr>
              <a:defRPr sz="2000">
                <a:solidFill>
                  <a:srgbClr val="17458F"/>
                </a:solidFill>
              </a:defRPr>
            </a:lvl3pPr>
            <a:lvl4pPr>
              <a:defRPr sz="1800">
                <a:solidFill>
                  <a:srgbClr val="17458F"/>
                </a:solidFill>
              </a:defRPr>
            </a:lvl4pPr>
            <a:lvl5pPr>
              <a:defRPr sz="1800">
                <a:solidFill>
                  <a:srgbClr val="17458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17458F"/>
                </a:solidFill>
              </a:defRPr>
            </a:lvl1pPr>
            <a:lvl2pPr>
              <a:defRPr sz="2400">
                <a:solidFill>
                  <a:srgbClr val="17458F"/>
                </a:solidFill>
              </a:defRPr>
            </a:lvl2pPr>
            <a:lvl3pPr>
              <a:defRPr sz="2000">
                <a:solidFill>
                  <a:srgbClr val="17458F"/>
                </a:solidFill>
              </a:defRPr>
            </a:lvl3pPr>
            <a:lvl4pPr>
              <a:defRPr sz="1800">
                <a:solidFill>
                  <a:srgbClr val="17458F"/>
                </a:solidFill>
              </a:defRPr>
            </a:lvl4pPr>
            <a:lvl5pPr>
              <a:defRPr sz="1800">
                <a:solidFill>
                  <a:srgbClr val="17458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91400" cy="48736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224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000" b="1" i="0"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rgbClr val="17458F"/>
                </a:solidFill>
              </a:defRPr>
            </a:lvl1pPr>
            <a:lvl2pPr>
              <a:defRPr sz="2000">
                <a:solidFill>
                  <a:srgbClr val="17458F"/>
                </a:solidFill>
              </a:defRPr>
            </a:lvl2pPr>
            <a:lvl3pPr>
              <a:defRPr sz="1800">
                <a:solidFill>
                  <a:srgbClr val="17458F"/>
                </a:solidFill>
              </a:defRPr>
            </a:lvl3pPr>
            <a:lvl4pPr>
              <a:defRPr sz="1600">
                <a:solidFill>
                  <a:srgbClr val="17458F"/>
                </a:solidFill>
              </a:defRPr>
            </a:lvl4pPr>
            <a:lvl5pPr>
              <a:defRPr sz="1600">
                <a:solidFill>
                  <a:srgbClr val="17458F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000" b="1" i="0"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rgbClr val="17458F"/>
                </a:solidFill>
              </a:defRPr>
            </a:lvl1pPr>
            <a:lvl2pPr>
              <a:defRPr sz="2000">
                <a:solidFill>
                  <a:srgbClr val="17458F"/>
                </a:solidFill>
              </a:defRPr>
            </a:lvl2pPr>
            <a:lvl3pPr>
              <a:defRPr sz="1800">
                <a:solidFill>
                  <a:srgbClr val="17458F"/>
                </a:solidFill>
              </a:defRPr>
            </a:lvl3pPr>
            <a:lvl4pPr>
              <a:defRPr sz="1600">
                <a:solidFill>
                  <a:srgbClr val="17458F"/>
                </a:solidFill>
              </a:defRPr>
            </a:lvl4pPr>
            <a:lvl5pPr>
              <a:defRPr sz="1600">
                <a:solidFill>
                  <a:srgbClr val="17458F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91400" cy="48736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197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91400" cy="48736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93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4" Type="http://schemas.openxmlformats.org/officeDocument/2006/relationships/slideLayout" Target="../slideLayouts/slideLayout7.xml"/><Relationship Id="rId5" Type="http://schemas.openxmlformats.org/officeDocument/2006/relationships/slideLayout" Target="../slideLayouts/slideLayout8.xml"/><Relationship Id="rId6" Type="http://schemas.openxmlformats.org/officeDocument/2006/relationships/slideLayout" Target="../slideLayouts/slideLayout9.xml"/><Relationship Id="rId7" Type="http://schemas.openxmlformats.org/officeDocument/2006/relationships/theme" Target="../theme/theme3.xml"/><Relationship Id="rId8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2" Type="http://schemas.openxmlformats.org/officeDocument/2006/relationships/slideLayout" Target="../slideLayouts/slideLayout5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theme" Target="../theme/theme4.xml"/><Relationship Id="rId8" Type="http://schemas.openxmlformats.org/officeDocument/2006/relationships/image" Target="../media/image2.emf"/><Relationship Id="rId1" Type="http://schemas.openxmlformats.org/officeDocument/2006/relationships/slideLayout" Target="../slideLayouts/slideLayout10.xml"/><Relationship Id="rId2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RF100_lockup_R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715000"/>
            <a:ext cx="3581261" cy="838201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0" y="2286000"/>
            <a:ext cx="9144000" cy="1905000"/>
          </a:xfrm>
          <a:prstGeom prst="rect">
            <a:avLst/>
          </a:prstGeom>
          <a:solidFill>
            <a:srgbClr val="00B4E7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>
              <a:solidFill>
                <a:srgbClr val="E7E7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940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457200" rtl="0" eaLnBrk="1" latinLnBrk="0" hangingPunct="1">
        <a:spcBef>
          <a:spcPct val="20000"/>
        </a:spcBef>
        <a:buFont typeface="Arial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5943600"/>
          </a:xfrm>
          <a:prstGeom prst="rect">
            <a:avLst/>
          </a:prstGeom>
          <a:solidFill>
            <a:srgbClr val="00B4E7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>
              <a:solidFill>
                <a:srgbClr val="E7E7E8"/>
              </a:solidFill>
            </a:endParaRPr>
          </a:p>
        </p:txBody>
      </p:sp>
      <p:pic>
        <p:nvPicPr>
          <p:cNvPr id="2" name="Picture 1" descr="TRF100_lockup_R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172201"/>
            <a:ext cx="1953413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800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1800" b="1" i="0" kern="1200">
          <a:solidFill>
            <a:schemeClr val="bg1"/>
          </a:solidFill>
          <a:latin typeface="Arial Narrow"/>
          <a:ea typeface="+mj-ea"/>
          <a:cs typeface="Arial Narrow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1" i="0" kern="1200">
          <a:solidFill>
            <a:srgbClr val="16316B"/>
          </a:solidFill>
          <a:latin typeface="Arial Narrow"/>
          <a:ea typeface="+mn-ea"/>
          <a:cs typeface="Arial Narrow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1" i="0" kern="1200">
          <a:solidFill>
            <a:srgbClr val="16316B"/>
          </a:solidFill>
          <a:latin typeface="Arial Narrow"/>
          <a:ea typeface="+mn-ea"/>
          <a:cs typeface="Arial Narrow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1" i="0" kern="1200">
          <a:solidFill>
            <a:srgbClr val="16316B"/>
          </a:solidFill>
          <a:latin typeface="Arial Narrow"/>
          <a:ea typeface="+mn-ea"/>
          <a:cs typeface="Arial Narrow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1" i="0" kern="1200">
          <a:solidFill>
            <a:srgbClr val="16316B"/>
          </a:solidFill>
          <a:latin typeface="Arial Narrow"/>
          <a:ea typeface="+mn-ea"/>
          <a:cs typeface="Arial Narrow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1" i="0" kern="1200">
          <a:solidFill>
            <a:srgbClr val="16316B"/>
          </a:solidFill>
          <a:latin typeface="Arial Narrow"/>
          <a:ea typeface="+mn-ea"/>
          <a:cs typeface="Arial Narrow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5DA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>
              <a:solidFill>
                <a:srgbClr val="E7E7E8"/>
              </a:solidFill>
            </a:endParaRP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91400" cy="48736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 Narrow"/>
                <a:cs typeface="Arial Narrow"/>
              </a:defRPr>
            </a:lvl1pPr>
          </a:lstStyle>
          <a:p>
            <a:fld id="{CAB2FCF9-CE33-3847-9706-1046D2EB27A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TRF100_lockup_R.pn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172201"/>
            <a:ext cx="1953413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358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1800" b="1" i="0" kern="1200">
          <a:solidFill>
            <a:schemeClr val="bg1"/>
          </a:solidFill>
          <a:latin typeface="Arial Narrow"/>
          <a:ea typeface="+mj-ea"/>
          <a:cs typeface="Arial Narrow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005DAA"/>
          </a:solidFill>
          <a:latin typeface="Georgia"/>
          <a:ea typeface="+mn-ea"/>
          <a:cs typeface="Georgi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005DAA"/>
          </a:solidFill>
          <a:latin typeface="Georgia"/>
          <a:ea typeface="+mn-ea"/>
          <a:cs typeface="Georgi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05DAA"/>
          </a:solidFill>
          <a:latin typeface="Georgia"/>
          <a:ea typeface="+mn-ea"/>
          <a:cs typeface="Georgi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5DAA"/>
          </a:solidFill>
          <a:latin typeface="Georgia"/>
          <a:ea typeface="+mn-ea"/>
          <a:cs typeface="Georgi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05DAA"/>
          </a:solidFill>
          <a:latin typeface="Georgia"/>
          <a:ea typeface="+mn-ea"/>
          <a:cs typeface="Georgi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9144000" cy="5867400"/>
          </a:xfrm>
          <a:prstGeom prst="rect">
            <a:avLst/>
          </a:prstGeom>
          <a:solidFill>
            <a:srgbClr val="00B4E7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>
              <a:solidFill>
                <a:srgbClr val="E7E7E8"/>
              </a:solidFill>
            </a:endParaRP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91400" cy="48736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6" name="Picture 5" descr="IC16-Seoul_lockup_PMS_C.eps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172200"/>
            <a:ext cx="2088000" cy="43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458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5" r:id="rId1"/>
    <p:sldLayoutId id="2147483856" r:id="rId2"/>
    <p:sldLayoutId id="2147483857" r:id="rId3"/>
    <p:sldLayoutId id="2147483858" r:id="rId4"/>
    <p:sldLayoutId id="2147483859" r:id="rId5"/>
    <p:sldLayoutId id="2147483860" r:id="rId6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1800" b="1" i="0" kern="1200">
          <a:solidFill>
            <a:schemeClr val="bg1"/>
          </a:solidFill>
          <a:latin typeface="Arial Narrow"/>
          <a:ea typeface="+mj-ea"/>
          <a:cs typeface="Arial Narrow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bg1"/>
          </a:solidFill>
          <a:latin typeface="Georgia"/>
          <a:ea typeface="+mn-ea"/>
          <a:cs typeface="Georgi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bg1"/>
          </a:solidFill>
          <a:latin typeface="Georgia"/>
          <a:ea typeface="+mn-ea"/>
          <a:cs typeface="Georgi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bg1"/>
          </a:solidFill>
          <a:latin typeface="Georgia"/>
          <a:ea typeface="+mn-ea"/>
          <a:cs typeface="Georgi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bg1"/>
          </a:solidFill>
          <a:latin typeface="Georgia"/>
          <a:ea typeface="+mn-ea"/>
          <a:cs typeface="Georgi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bg1"/>
          </a:solidFill>
          <a:latin typeface="Georgia"/>
          <a:ea typeface="+mn-ea"/>
          <a:cs typeface="Georgi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356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0577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body copy</a:t>
            </a:r>
          </a:p>
          <a:p>
            <a:r>
              <a:rPr lang="en-US" dirty="0" smtClean="0"/>
              <a:t>Will go on </a:t>
            </a:r>
          </a:p>
          <a:p>
            <a:r>
              <a:rPr lang="en-US" dirty="0" smtClean="0"/>
              <a:t>White pages</a:t>
            </a:r>
          </a:p>
          <a:p>
            <a:r>
              <a:rPr lang="en-US" dirty="0" smtClean="0"/>
              <a:t>For readability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1911509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0079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19548</TotalTime>
  <Words>15</Words>
  <Application>Microsoft Macintosh PowerPoint</Application>
  <PresentationFormat>On-screen Show (4:3)</PresentationFormat>
  <Paragraphs>8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1_Custom Design</vt:lpstr>
      <vt:lpstr>Custom Design</vt:lpstr>
      <vt:lpstr>2_Custom Design</vt:lpstr>
      <vt:lpstr>3_Custom Design</vt:lpstr>
      <vt:lpstr>PowerPoint Presentation</vt:lpstr>
      <vt:lpstr>PowerPoint Presentation</vt:lpstr>
      <vt:lpstr>SUBTITLE</vt:lpstr>
      <vt:lpstr>SLIDE TITLE</vt:lpstr>
    </vt:vector>
  </TitlesOfParts>
  <Company>Rotary International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Donor Database Functional Overview</dc:title>
  <dc:creator>Simone Webb</dc:creator>
  <cp:lastModifiedBy>Reiko Takahashi</cp:lastModifiedBy>
  <cp:revision>874</cp:revision>
  <cp:lastPrinted>2015-11-17T17:03:34Z</cp:lastPrinted>
  <dcterms:created xsi:type="dcterms:W3CDTF">2007-01-17T18:13:17Z</dcterms:created>
  <dcterms:modified xsi:type="dcterms:W3CDTF">2015-11-17T17:05:34Z</dcterms:modified>
</cp:coreProperties>
</file>