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/>
    <p:restoredTop sz="94744"/>
  </p:normalViewPr>
  <p:slideViewPr>
    <p:cSldViewPr snapToGrid="0" snapToObjects="1">
      <p:cViewPr varScale="1">
        <p:scale>
          <a:sx n="96" d="100"/>
          <a:sy n="96" d="100"/>
        </p:scale>
        <p:origin x="20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85271-6559-8B45-9318-1E22925DB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19AEB4-59F7-5B48-83EA-D2768FD6C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3863E0-A463-FC40-A39E-226473F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E5A9A2-45ED-F148-BA76-E7BFC0EEE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8EFCC-E12C-CB46-AD72-E5FAA903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11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C04B0-39C2-B543-AFE2-99A0F1B0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B272D0-B0F1-BF49-8772-AE60D0C2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4439C1-00AF-0849-89E0-A4EBB1F4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FC8336-A80A-3344-A210-CD7DA81B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02CF7E-C675-844C-9962-F0AEDEE8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2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259D9D-775F-1C45-BA09-E55DCE75F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922FAD-03F6-6D48-9655-CB940D9BB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34E8EE-F099-BC4F-87F8-D7783118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07D391-0DBB-844C-80E2-5FA3BC4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711FE-759C-7747-B863-AA9E191D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24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DEDA74-6412-124E-B8FB-F0E43D7C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BA58B3-DA01-2B4A-90DA-17AD09879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701A18-1FA8-7B45-B86F-1BD39ADC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914CEA-8C84-5B42-B824-BA91B4C2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0E9DF4-A2A2-4B42-8F1D-5D9D66A6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7B7E8-DC02-2D4F-83AE-31A90FE2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EBB02C-A0F5-764E-9F33-68BA16036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09006B-BF55-2A4D-AB65-92932366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D1138B-16D1-004E-A500-F5A5E372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98923-BEDC-AE4E-BC25-34ACFAE2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89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67958-BD0D-7946-A2CA-71F192A4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8268BA-A1EA-E141-9894-81F75B418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0B9D10-9DF9-5E48-9801-3281E29F2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C5937A-5BC8-3A4C-8F36-A1445269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BCA7EA-165B-7D44-A2F9-5F0D04C6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9FA733-E691-714F-B4D9-2F469DD1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8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69529-040B-F547-84FC-38917306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C43188-D7A8-7C4F-A1D8-036F369D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263B5D-30C0-6444-B3FA-516517DE5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5855D1-C3BD-CF45-ABD1-261ACCEFD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7DA60B-4F85-794E-BA01-90048C159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B93140-A7B5-FA4B-B784-7B628997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F63979-8CBA-114F-A35D-7679EC36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271D14A-5BCA-8F48-96CE-49DD8F04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9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F2AEA-01F3-3949-A88A-42310E9F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ADAAAEE-0E83-A544-A523-E4DD158D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0FAFE9-B810-684B-9EFA-20EB25D9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35DDDE-4F11-DB41-8028-EA1A3A66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43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6832337-7AB1-834B-A98B-F2549960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808C5D-27D6-904D-94C3-39CF4046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621018-99AB-C244-A7C8-CB92912F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5FF94-BC56-894F-AEB9-6D5A2D00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E9635D-1033-BF4D-A19B-37D3777B4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F4D58-5098-A64F-945E-2137FA99E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D97CE9-BBAC-4748-882B-09E3E8A6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4D15B4-B5E9-AE4C-B9F0-9724B227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236AD5-18EE-E14D-8F50-D1B2E1D3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01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590E96-BB36-C048-B25F-09356C50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07E4B2F-A5F9-CC48-A6AF-73D2443A6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BA0A02-D3D8-4C41-A44F-F00081B1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DC3EE4-6D3A-2149-9845-9986A711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70F3B7-321B-384C-8E2D-2E71F9C6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8A9F3D-436E-8E4D-8EAA-F63C0242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29D28F-A83E-174C-A7F6-A1762847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4E62A7-881B-3F4D-A9CE-066A42CB2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9403B0-918C-9D4E-9FC0-462C3679B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236DB-1D15-2946-B6A9-4755FE4650B8}" type="datetimeFigureOut">
              <a:rPr lang="it-IT" smtClean="0"/>
              <a:t>15/03/18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AEE51C-DE50-4742-9750-8BA6CE963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E7423-C249-754C-9252-A19BE48C0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A6FA-77FA-2C45-850A-1A1F85ABF0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(null)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(null)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(null)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(null)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(null)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410AF4F-557F-4B45-8D78-B5BD2300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9450"/>
            <a:ext cx="9118800" cy="68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591287-3E31-6944-9555-5329ADD7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BB30CF-E146-2D43-9DF2-7DBB9758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BD8B59-F523-3444-B98E-FCA24E2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46AA545-8DFF-6F43-BACB-693D9C3E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3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ED422D8-D471-8142-86D1-77513412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00" y="18900"/>
            <a:ext cx="9118800" cy="68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C795F7-FFA4-8F43-B53F-96F77D98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F49F63-16CF-0343-85A3-9CD66AC4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ED4C4B-3631-BA45-8350-5A25E94B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7F522D-B219-8343-9E47-7E077755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18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7755936F-2D49-0F4C-87E4-59D804C5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9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E2ACB8-C5D8-0E4C-969F-453B77AA5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E3D0D3D-7B5E-DD41-BE21-DA559E001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00" y="1800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4422D6-A3CD-394C-9C98-715042EA9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00" y="0"/>
            <a:ext cx="912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9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Edoardo GERBELLI</dc:creator>
  <cp:lastModifiedBy>Edoardo GERBELLI</cp:lastModifiedBy>
  <cp:revision>3</cp:revision>
  <dcterms:created xsi:type="dcterms:W3CDTF">2018-03-15T07:40:32Z</dcterms:created>
  <dcterms:modified xsi:type="dcterms:W3CDTF">2018-03-15T08:02:18Z</dcterms:modified>
</cp:coreProperties>
</file>