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CCFF99"/>
    <a:srgbClr val="33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AB0DA-C755-474F-A222-54065E6DB352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22958-E97C-3D4D-B523-1CED35FF1A8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81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Progetto “Raccontami” Fondazione</a:t>
            </a:r>
            <a:r>
              <a:rPr lang="it-IT" baseline="0" dirty="0" smtClean="0"/>
              <a:t> De Benedetti e Bocconi, censimento senzatetto Milanesi 2012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2958-E97C-3D4D-B523-1CED35FF1A8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134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53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280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674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04" y="2607564"/>
            <a:ext cx="3588798" cy="16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3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15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50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39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0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68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217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0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85DF-E5FD-8B49-A7D1-4C3B02AB1487}" type="datetimeFigureOut">
              <a:rPr lang="it-IT" smtClean="0"/>
              <a:t>04/09/2014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3614-73F2-B145-9731-FDE25D895AA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69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916788" y="1997074"/>
            <a:ext cx="6827823" cy="1470025"/>
          </a:xfrm>
        </p:spPr>
        <p:txBody>
          <a:bodyPr>
            <a:normAutofit/>
          </a:bodyPr>
          <a:lstStyle/>
          <a:p>
            <a:r>
              <a:rPr lang="it-IT" sz="4800" i="1" dirty="0">
                <a:solidFill>
                  <a:srgbClr val="336600"/>
                </a:solidFill>
                <a:latin typeface="Noteworthy Light"/>
                <a:cs typeface="Noteworthy Light"/>
              </a:rPr>
              <a:t>Give Dignity Back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71600" y="3467100"/>
            <a:ext cx="6400800" cy="17526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RYLA 2014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 collaborazione con: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 descr="Logo Ro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4859670"/>
            <a:ext cx="1587500" cy="1576817"/>
          </a:xfrm>
          <a:prstGeom prst="rect">
            <a:avLst/>
          </a:prstGeom>
        </p:spPr>
      </p:pic>
      <p:pic>
        <p:nvPicPr>
          <p:cNvPr id="8" name="Immagine 7" descr="depositphotos_20247423-Helping-hands-with-lov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264" b="89932" l="4630" r="94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37" y="1997074"/>
            <a:ext cx="1397145" cy="14704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16" y="4974878"/>
            <a:ext cx="1334749" cy="13347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336" y="538902"/>
            <a:ext cx="3185328" cy="14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Per concludere…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i="1" dirty="0" smtClean="0">
                <a:solidFill>
                  <a:schemeClr val="tx2"/>
                </a:solidFill>
              </a:rPr>
              <a:t>“Il primo bene di un popolo è proprio la sua dignità” Camillo Benso, Conte di Cavour</a:t>
            </a:r>
            <a:endParaRPr lang="it-IT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5300" dirty="0" smtClean="0">
                <a:solidFill>
                  <a:srgbClr val="008000"/>
                </a:solidFill>
                <a:latin typeface="+mn-lt"/>
              </a:rPr>
              <a:t>GRAZIE!</a:t>
            </a:r>
            <a:endParaRPr lang="it-IT" sz="53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Uno sguardo alla povertà Milanese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6600" dirty="0" smtClean="0"/>
              <a:t>MILANO 2012</a:t>
            </a:r>
          </a:p>
          <a:p>
            <a:pPr marL="0" indent="0" algn="ctr">
              <a:buNone/>
            </a:pPr>
            <a:r>
              <a:rPr lang="it-IT" sz="6600" dirty="0" smtClean="0"/>
              <a:t>13,000 senzatetto</a:t>
            </a:r>
            <a:endParaRPr lang="it-IT" sz="6600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Il 75</a:t>
            </a:r>
            <a:r>
              <a:rPr lang="it-IT" dirty="0" smtClean="0"/>
              <a:t>% </a:t>
            </a:r>
            <a:r>
              <a:rPr lang="it-IT" dirty="0" smtClean="0"/>
              <a:t>ha </a:t>
            </a:r>
            <a:r>
              <a:rPr lang="it-IT" dirty="0" smtClean="0"/>
              <a:t>più di 35 </a:t>
            </a:r>
            <a:r>
              <a:rPr lang="it-IT" dirty="0" smtClean="0"/>
              <a:t>anni</a:t>
            </a:r>
          </a:p>
          <a:p>
            <a:r>
              <a:rPr lang="it-IT" dirty="0" smtClean="0"/>
              <a:t>Il 60</a:t>
            </a:r>
            <a:r>
              <a:rPr lang="it-IT" dirty="0" smtClean="0"/>
              <a:t>% </a:t>
            </a:r>
            <a:r>
              <a:rPr lang="it-IT" dirty="0" smtClean="0"/>
              <a:t>sono uomini</a:t>
            </a:r>
            <a:endParaRPr lang="it-IT" dirty="0"/>
          </a:p>
          <a:p>
            <a:r>
              <a:rPr lang="it-IT" dirty="0" smtClean="0"/>
              <a:t>La </a:t>
            </a:r>
            <a:r>
              <a:rPr lang="it-IT" dirty="0" smtClean="0"/>
              <a:t>perdita del posto di lavoro è, nella maggior parte dei casi, la causa della loro situazione</a:t>
            </a:r>
          </a:p>
        </p:txBody>
      </p:sp>
    </p:spTree>
    <p:extLst>
      <p:ext uri="{BB962C8B-B14F-4D97-AF65-F5344CB8AC3E}">
        <p14:creationId xmlns:p14="http://schemas.microsoft.com/office/powerpoint/2010/main" val="18868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8000"/>
                </a:solidFill>
              </a:rPr>
              <a:t>Come nasce il progetto </a:t>
            </a:r>
            <a:r>
              <a:rPr lang="it-IT" dirty="0" smtClean="0">
                <a:solidFill>
                  <a:srgbClr val="008000"/>
                </a:solidFill>
              </a:rPr>
              <a:t/>
            </a:r>
            <a:br>
              <a:rPr lang="it-IT" dirty="0" smtClean="0">
                <a:solidFill>
                  <a:srgbClr val="008000"/>
                </a:solidFill>
              </a:rPr>
            </a:br>
            <a:r>
              <a:rPr lang="it-IT" dirty="0" smtClean="0">
                <a:solidFill>
                  <a:srgbClr val="008000"/>
                </a:solidFill>
              </a:rPr>
              <a:t>“</a:t>
            </a:r>
            <a:r>
              <a:rPr lang="it-IT" dirty="0" smtClean="0">
                <a:solidFill>
                  <a:srgbClr val="008000"/>
                </a:solidFill>
              </a:rPr>
              <a:t>Give Dignity Back”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L’idea</a:t>
            </a:r>
            <a:r>
              <a:rPr lang="it-IT" dirty="0" smtClean="0"/>
              <a:t> – venire incontro </a:t>
            </a:r>
            <a:r>
              <a:rPr lang="it-IT" dirty="0" smtClean="0"/>
              <a:t>alle necessità ed ai bisogni dei </a:t>
            </a:r>
            <a:r>
              <a:rPr lang="it-IT" dirty="0" smtClean="0"/>
              <a:t>senzatetto.</a:t>
            </a:r>
            <a:endParaRPr lang="it-IT" dirty="0" smtClean="0"/>
          </a:p>
          <a:p>
            <a:pPr marL="0" indent="0">
              <a:buNone/>
            </a:pPr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Mancano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- spazzolini </a:t>
            </a:r>
            <a:r>
              <a:rPr lang="it-IT" dirty="0" smtClean="0"/>
              <a:t>dentifrici, shampoo, bagnoschiuma e indumenti intimi (calze e mutande) sono per i senza fissa dimora di difficile reperibilità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06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Come affrontare il problema?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Give Dignity Back prevede la realizzazione di </a:t>
            </a:r>
            <a:r>
              <a:rPr lang="it-IT" smtClean="0"/>
              <a:t>circa 200/</a:t>
            </a:r>
            <a:r>
              <a:rPr lang="it-IT" dirty="0"/>
              <a:t>3</a:t>
            </a:r>
            <a:r>
              <a:rPr lang="it-IT" smtClean="0"/>
              <a:t>00 </a:t>
            </a:r>
            <a:r>
              <a:rPr lang="it-IT" dirty="0" smtClean="0"/>
              <a:t>borse contenenti:</a:t>
            </a:r>
          </a:p>
          <a:p>
            <a:r>
              <a:rPr lang="it-IT" dirty="0" smtClean="0"/>
              <a:t>Sapone</a:t>
            </a:r>
          </a:p>
          <a:p>
            <a:r>
              <a:rPr lang="it-IT" dirty="0" smtClean="0"/>
              <a:t>Bagnoschiuma/shampoo</a:t>
            </a:r>
          </a:p>
          <a:p>
            <a:r>
              <a:rPr lang="it-IT" dirty="0" smtClean="0"/>
              <a:t>Schiuma da barba/rasoio usa e getta</a:t>
            </a:r>
          </a:p>
          <a:p>
            <a:r>
              <a:rPr lang="it-IT" dirty="0" smtClean="0"/>
              <a:t>Spazzolino/dentifricio</a:t>
            </a:r>
          </a:p>
          <a:p>
            <a:r>
              <a:rPr lang="it-IT" dirty="0" smtClean="0"/>
              <a:t>Ricambi di indumenti intimi (calze e mutande)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97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Come implementare il progetto?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borsa verrà distribuita nel corso di una serie di uscite serali organizzate dall’associazione “Ronda Carità e Solidarietà </a:t>
            </a:r>
            <a:r>
              <a:rPr lang="it-IT" dirty="0" err="1" smtClean="0"/>
              <a:t>Onlus</a:t>
            </a:r>
            <a:r>
              <a:rPr lang="it-IT" dirty="0" smtClean="0"/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1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Strategia adottata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sz="4800" dirty="0" smtClean="0"/>
              <a:t>Network dei </a:t>
            </a:r>
            <a:r>
              <a:rPr lang="it-IT" sz="4800" dirty="0" err="1" smtClean="0"/>
              <a:t>Rylani</a:t>
            </a:r>
            <a:r>
              <a:rPr lang="it-IT" sz="4800" dirty="0" smtClean="0"/>
              <a:t>!</a:t>
            </a:r>
          </a:p>
          <a:p>
            <a:r>
              <a:rPr lang="it-IT" sz="4800" dirty="0" smtClean="0"/>
              <a:t>No cash Rotary</a:t>
            </a:r>
            <a:endParaRPr lang="it-IT" sz="48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16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8000"/>
                </a:solidFill>
              </a:rPr>
              <a:t>L’importanza del progetto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grande valore umano di questa iniziativa risiede proprio nel ridare dignità a persone che ormai l’hanno persa, ridare dignità significa molto spesso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(RI)partire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dalle piccole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6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36600"/>
                </a:solidFill>
              </a:rPr>
              <a:t>Chi ha già aderito al progetto?</a:t>
            </a:r>
            <a:endParaRPr lang="it-IT" dirty="0">
              <a:solidFill>
                <a:srgbClr val="336600"/>
              </a:solidFill>
            </a:endParaRPr>
          </a:p>
        </p:txBody>
      </p:sp>
      <p:pic>
        <p:nvPicPr>
          <p:cNvPr id="8" name="Segnaposto contenuto 7" descr="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>
          <a:xfrm>
            <a:off x="1224172" y="1515772"/>
            <a:ext cx="3454400" cy="1899787"/>
          </a:xfrm>
        </p:spPr>
      </p:pic>
      <p:pic>
        <p:nvPicPr>
          <p:cNvPr id="9" name="Immagine 8" descr="carref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58" y="1697392"/>
            <a:ext cx="2235200" cy="1858941"/>
          </a:xfrm>
          <a:prstGeom prst="rect">
            <a:avLst/>
          </a:prstGeom>
        </p:spPr>
      </p:pic>
      <p:pic>
        <p:nvPicPr>
          <p:cNvPr id="10" name="Immagine 9" descr="marriott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5440"/>
            <a:ext cx="2755900" cy="2755900"/>
          </a:xfrm>
          <a:prstGeom prst="rect">
            <a:avLst/>
          </a:prstGeom>
        </p:spPr>
      </p:pic>
      <p:pic>
        <p:nvPicPr>
          <p:cNvPr id="3" name="Immagine 2" descr="Logo_Italianity City market.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3415559"/>
            <a:ext cx="45727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36600"/>
                </a:solidFill>
              </a:rPr>
              <a:t>Dove siamo Oggi?</a:t>
            </a:r>
            <a:endParaRPr lang="it-IT" dirty="0">
              <a:solidFill>
                <a:srgbClr val="3366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Fondi messi a disposizione dal Rotary:1,000 Euro</a:t>
            </a:r>
          </a:p>
          <a:p>
            <a:pPr marL="0" indent="0">
              <a:buNone/>
            </a:pPr>
            <a:r>
              <a:rPr lang="it-IT" dirty="0" smtClean="0"/>
              <a:t>Fondi utilizzati: 590 euro</a:t>
            </a:r>
          </a:p>
          <a:p>
            <a:pPr marL="0" indent="0">
              <a:buNone/>
            </a:pPr>
            <a:r>
              <a:rPr lang="it-IT" dirty="0" smtClean="0"/>
              <a:t>Fondi restanti: </a:t>
            </a:r>
            <a:r>
              <a:rPr lang="it-IT" b="1" dirty="0" smtClean="0"/>
              <a:t>410 euro </a:t>
            </a:r>
            <a:r>
              <a:rPr lang="it-IT" dirty="0" smtClean="0"/>
              <a:t>che verranno utilizzati per dare continuità al progetto e organizzare una seconda distribuzione nel corso dell’anno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i="1" u="sng" dirty="0" smtClean="0"/>
              <a:t>Lunedi 26/5 </a:t>
            </a:r>
            <a:r>
              <a:rPr lang="it-IT" i="1" dirty="0" smtClean="0"/>
              <a:t>il progetto diventerà ufficialmente operativo: sono stati organizzati una serie di turni infrasettimanali durante i quali distribuiremo le borse.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9238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299</Words>
  <Application>Microsoft Office PowerPoint</Application>
  <PresentationFormat>Presentazione su schermo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Noteworthy Light</vt:lpstr>
      <vt:lpstr>Tema di Office</vt:lpstr>
      <vt:lpstr>Give Dignity Back</vt:lpstr>
      <vt:lpstr>Uno sguardo alla povertà Milanese</vt:lpstr>
      <vt:lpstr>Come nasce il progetto  “Give Dignity Back”</vt:lpstr>
      <vt:lpstr>Come affrontare il problema?</vt:lpstr>
      <vt:lpstr>Come implementare il progetto?</vt:lpstr>
      <vt:lpstr>Strategia adottata</vt:lpstr>
      <vt:lpstr>L’importanza del progetto</vt:lpstr>
      <vt:lpstr>Chi ha già aderito al progetto?</vt:lpstr>
      <vt:lpstr>Dove siamo Oggi?</vt:lpstr>
      <vt:lpstr>Per concludere…</vt:lpstr>
      <vt:lpstr>        GRAZIE!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DIGNITY BACK</dc:title>
  <dc:creator>Nicolò Melli</dc:creator>
  <cp:lastModifiedBy>Ornella</cp:lastModifiedBy>
  <cp:revision>38</cp:revision>
  <dcterms:created xsi:type="dcterms:W3CDTF">2014-03-30T09:21:32Z</dcterms:created>
  <dcterms:modified xsi:type="dcterms:W3CDTF">2014-09-04T19:40:32Z</dcterms:modified>
</cp:coreProperties>
</file>