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8"/>
  </p:notesMasterIdLst>
  <p:handoutMasterIdLst>
    <p:handoutMasterId r:id="rId9"/>
  </p:handoutMasterIdLst>
  <p:sldIdLst>
    <p:sldId id="361" r:id="rId4"/>
    <p:sldId id="362" r:id="rId5"/>
    <p:sldId id="363" r:id="rId6"/>
    <p:sldId id="364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9" charset="0"/>
        <a:ea typeface="ヒラギノ角ゴ Pro W3" pitchFamily="-109" charset="-128"/>
        <a:cs typeface="ヒラギノ角ゴ Pro W3" pitchFamily="-10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9" charset="0"/>
        <a:ea typeface="ヒラギノ角ゴ Pro W3" pitchFamily="-109" charset="-128"/>
        <a:cs typeface="ヒラギノ角ゴ Pro W3" pitchFamily="-10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9" charset="0"/>
        <a:ea typeface="ヒラギノ角ゴ Pro W3" pitchFamily="-109" charset="-128"/>
        <a:cs typeface="ヒラギノ角ゴ Pro W3" pitchFamily="-10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9" charset="0"/>
        <a:ea typeface="ヒラギノ角ゴ Pro W3" pitchFamily="-109" charset="-128"/>
        <a:cs typeface="ヒラギノ角ゴ Pro W3" pitchFamily="-10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5F24118B-12BD-154A-921A-BE9BAB7BBA2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A8880D33-8CF9-6042-B07D-67E16ADB86B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DEE73-3078-D74D-AEB2-C61FD682319E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75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EBD0-212B-9F4A-A43A-0B0714D1FBE7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EBD0-212B-9F4A-A43A-0B0714D1FBE7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EBD0-212B-9F4A-A43A-0B0714D1FBE7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>
                <a:solidFill>
                  <a:srgbClr val="BCBDC0"/>
                </a:solidFill>
                <a:latin typeface="Arial Narrow" pitchFamily="-109" charset="0"/>
              </a:rPr>
              <a:t>TITLE  |  </a:t>
            </a:r>
            <a:fld id="{2CA8CC81-D598-454C-9218-00547E676DC2}" type="slidenum">
              <a:rPr lang="en-US" sz="900">
                <a:solidFill>
                  <a:srgbClr val="BCBDC0"/>
                </a:solidFill>
                <a:latin typeface="Arial Narrow" pitchFamily="-109" charset="0"/>
              </a:rPr>
              <a:pPr algn="r" eaLnBrk="0" hangingPunct="0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-109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-109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70" r:id="rId14"/>
    <p:sldLayoutId id="2147484071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>
                <a:solidFill>
                  <a:srgbClr val="BCBDC0"/>
                </a:solidFill>
                <a:latin typeface="Arial Narrow" pitchFamily="-109" charset="0"/>
              </a:rPr>
              <a:t>TITLE |  </a:t>
            </a:r>
            <a:fld id="{EBAE0DA0-3106-3C46-B0AC-F035CB6B8E77}" type="slidenum">
              <a:rPr lang="en-US" sz="900">
                <a:solidFill>
                  <a:srgbClr val="BCBDC0"/>
                </a:solidFill>
                <a:latin typeface="Arial Narrow" pitchFamily="-109" charset="0"/>
              </a:rPr>
              <a:pPr algn="r" eaLnBrk="0" hangingPunct="0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-109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-109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d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1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00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>
              <a:spcAft>
                <a:spcPts val="2400"/>
              </a:spcAft>
            </a:pPr>
            <a:r>
              <a:rPr lang="en-US" sz="4400" dirty="0" smtClean="0">
                <a:solidFill>
                  <a:schemeClr val="bg1"/>
                </a:solidFill>
                <a:latin typeface="Arial Narrow Bold" charset="0"/>
              </a:rPr>
              <a:t>IL ROTARY PER I GIOVANI</a:t>
            </a:r>
          </a:p>
          <a:p>
            <a:pPr defTabSz="457200"/>
            <a:r>
              <a:rPr lang="en-US" sz="2000" dirty="0" err="1" smtClean="0">
                <a:solidFill>
                  <a:srgbClr val="01B4E7"/>
                </a:solidFill>
                <a:latin typeface="Georgia" pitchFamily="-109" charset="0"/>
              </a:rPr>
              <a:t>Conviviale</a:t>
            </a:r>
            <a:r>
              <a:rPr lang="en-US" sz="2000" dirty="0" smtClean="0">
                <a:solidFill>
                  <a:srgbClr val="01B4E7"/>
                </a:solidFill>
                <a:latin typeface="Georgia" pitchFamily="-109" charset="0"/>
              </a:rPr>
              <a:t> del 4 </a:t>
            </a:r>
            <a:r>
              <a:rPr lang="en-US" sz="2000" dirty="0" err="1" smtClean="0">
                <a:solidFill>
                  <a:srgbClr val="01B4E7"/>
                </a:solidFill>
                <a:latin typeface="Georgia" pitchFamily="-109" charset="0"/>
              </a:rPr>
              <a:t>settembre</a:t>
            </a:r>
            <a:r>
              <a:rPr lang="en-US" sz="2000" dirty="0" smtClean="0">
                <a:solidFill>
                  <a:srgbClr val="01B4E7"/>
                </a:solidFill>
                <a:latin typeface="Georgia" pitchFamily="-109" charset="0"/>
              </a:rPr>
              <a:t> 2014</a:t>
            </a:r>
          </a:p>
          <a:p>
            <a:pPr defTabSz="457200"/>
            <a:endParaRPr lang="en-US" sz="2000" dirty="0" smtClean="0">
              <a:solidFill>
                <a:srgbClr val="01B4E7"/>
              </a:solidFill>
              <a:latin typeface="Georgia" pitchFamily="-109" charset="0"/>
            </a:endParaRPr>
          </a:p>
          <a:p>
            <a:pPr defTabSz="457200"/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Anna VENIER – </a:t>
            </a:r>
            <a:r>
              <a:rPr lang="en-US" sz="1400" dirty="0" err="1" smtClean="0">
                <a:solidFill>
                  <a:srgbClr val="01B4E7"/>
                </a:solidFill>
                <a:latin typeface="Georgia" pitchFamily="-109" charset="0"/>
              </a:rPr>
              <a:t>Responsabile</a:t>
            </a:r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 </a:t>
            </a:r>
            <a:r>
              <a:rPr lang="en-US" sz="1400" dirty="0" err="1" smtClean="0">
                <a:solidFill>
                  <a:srgbClr val="01B4E7"/>
                </a:solidFill>
                <a:latin typeface="Georgia" pitchFamily="-109" charset="0"/>
              </a:rPr>
              <a:t>Commissione</a:t>
            </a:r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 </a:t>
            </a:r>
            <a:r>
              <a:rPr lang="en-US" sz="1400" dirty="0" err="1" smtClean="0">
                <a:solidFill>
                  <a:srgbClr val="01B4E7"/>
                </a:solidFill>
                <a:latin typeface="Georgia" pitchFamily="-109" charset="0"/>
              </a:rPr>
              <a:t>giovani</a:t>
            </a:r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 </a:t>
            </a:r>
            <a:r>
              <a:rPr lang="en-US" sz="1400" dirty="0" err="1" smtClean="0">
                <a:solidFill>
                  <a:srgbClr val="01B4E7"/>
                </a:solidFill>
                <a:latin typeface="Georgia" pitchFamily="-109" charset="0"/>
              </a:rPr>
              <a:t>generazioni</a:t>
            </a:r>
            <a:endParaRPr lang="en-US" sz="1400" dirty="0" smtClean="0">
              <a:solidFill>
                <a:srgbClr val="01B4E7"/>
              </a:solidFill>
              <a:latin typeface="Georgia" pitchFamily="-109" charset="0"/>
            </a:endParaRPr>
          </a:p>
          <a:p>
            <a:pPr defTabSz="457200"/>
            <a:r>
              <a:rPr lang="en-US" sz="1400" dirty="0" err="1" smtClean="0">
                <a:solidFill>
                  <a:srgbClr val="01B4E7"/>
                </a:solidFill>
                <a:latin typeface="Georgia" pitchFamily="-109" charset="0"/>
              </a:rPr>
              <a:t>Stefania</a:t>
            </a:r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 CASTELLETTI – </a:t>
            </a:r>
            <a:r>
              <a:rPr lang="en-US" sz="1400" dirty="0" err="1" smtClean="0">
                <a:solidFill>
                  <a:srgbClr val="01B4E7"/>
                </a:solidFill>
                <a:latin typeface="Georgia" pitchFamily="-109" charset="0"/>
              </a:rPr>
              <a:t>Responsabile</a:t>
            </a:r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 Interact</a:t>
            </a:r>
          </a:p>
          <a:p>
            <a:pPr defTabSz="457200"/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Giorgio FERRARI – </a:t>
            </a:r>
            <a:r>
              <a:rPr lang="en-US" sz="1400" dirty="0" err="1" smtClean="0">
                <a:solidFill>
                  <a:srgbClr val="01B4E7"/>
                </a:solidFill>
                <a:latin typeface="Georgia" pitchFamily="-109" charset="0"/>
              </a:rPr>
              <a:t>Presidente</a:t>
            </a:r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 </a:t>
            </a:r>
            <a:r>
              <a:rPr lang="en-US" sz="1400" dirty="0" err="1" smtClean="0">
                <a:solidFill>
                  <a:srgbClr val="01B4E7"/>
                </a:solidFill>
                <a:latin typeface="Georgia" pitchFamily="-109" charset="0"/>
              </a:rPr>
              <a:t>Rotaract</a:t>
            </a:r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 Bergamo </a:t>
            </a:r>
            <a:r>
              <a:rPr lang="en-US" sz="1400" dirty="0" err="1" smtClean="0">
                <a:solidFill>
                  <a:srgbClr val="01B4E7"/>
                </a:solidFill>
                <a:latin typeface="Georgia" pitchFamily="-109" charset="0"/>
              </a:rPr>
              <a:t>Città</a:t>
            </a:r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 Alta</a:t>
            </a:r>
          </a:p>
          <a:p>
            <a:pPr defTabSz="457200"/>
            <a:r>
              <a:rPr lang="en-US" sz="1400" dirty="0" err="1" smtClean="0">
                <a:solidFill>
                  <a:srgbClr val="01B4E7"/>
                </a:solidFill>
                <a:latin typeface="Georgia" pitchFamily="-109" charset="0"/>
              </a:rPr>
              <a:t>Cristiano</a:t>
            </a:r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 GAMBA – </a:t>
            </a:r>
            <a:r>
              <a:rPr lang="en-US" sz="1400" dirty="0" err="1" smtClean="0">
                <a:solidFill>
                  <a:srgbClr val="01B4E7"/>
                </a:solidFill>
                <a:latin typeface="Georgia" pitchFamily="-109" charset="0"/>
              </a:rPr>
              <a:t>corsista</a:t>
            </a:r>
            <a:r>
              <a:rPr lang="en-US" sz="1400" dirty="0" smtClean="0">
                <a:solidFill>
                  <a:srgbClr val="01B4E7"/>
                </a:solidFill>
                <a:latin typeface="Georgia" pitchFamily="-109" charset="0"/>
              </a:rPr>
              <a:t> RYLA</a:t>
            </a:r>
          </a:p>
          <a:p>
            <a:pPr defTabSz="457200"/>
            <a:endParaRPr lang="en-US" sz="2000" dirty="0" smtClean="0">
              <a:solidFill>
                <a:srgbClr val="01B4E7"/>
              </a:solidFill>
              <a:latin typeface="Georgia" pitchFamily="-109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 Narrow" pitchFamily="-109" charset="0"/>
                <a:ea typeface="Arial Narrow" pitchFamily="-109" charset="0"/>
                <a:cs typeface="Arial Narrow" pitchFamily="-109" charset="0"/>
              </a:rPr>
              <a:t>IL ROTARY PER I GIOVANI</a:t>
            </a:r>
            <a:endParaRPr lang="en-US" dirty="0">
              <a:latin typeface="Arial Narrow" pitchFamily="-109" charset="0"/>
              <a:ea typeface="Arial Narrow" pitchFamily="-109" charset="0"/>
              <a:cs typeface="Arial Narrow" pitchFamily="-109" charset="0"/>
            </a:endParaRPr>
          </a:p>
        </p:txBody>
      </p:sp>
      <p:pic>
        <p:nvPicPr>
          <p:cNvPr id="4" name="Immagine 3" descr="200235995-001.png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2286000" y="1295400"/>
            <a:ext cx="4418012" cy="4418012"/>
          </a:xfrm>
          <a:prstGeom prst="rect">
            <a:avLst/>
          </a:prstGeom>
        </p:spPr>
      </p:pic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4876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it-IT" sz="3200" dirty="0" smtClean="0"/>
              <a:t>Con diversi programmi il Rotary International aiuta i giovani partecipanti a conoscere meglio se stessi e il mondo.</a:t>
            </a:r>
          </a:p>
          <a:p>
            <a:pPr marL="0" indent="0" algn="ctr" eaLnBrk="1" hangingPunct="1">
              <a:buNone/>
            </a:pPr>
            <a:endParaRPr lang="it-IT" sz="3200" dirty="0" smtClean="0"/>
          </a:p>
          <a:p>
            <a:pPr marL="0" indent="0" algn="ctr" eaLnBrk="1" hangingPunct="1">
              <a:buNone/>
            </a:pPr>
            <a:r>
              <a:rPr lang="it-IT" sz="3200" dirty="0" smtClean="0"/>
              <a:t>Frequentando i programmi del Rotary International i giovani imparano ed assimilano i principi etici, il servizio, la solidarietà che sono i valori fondamentali dell'associazionismo rotariano.</a:t>
            </a:r>
            <a:endParaRPr lang="en-US" sz="3200" b="1" dirty="0" smtClean="0">
              <a:solidFill>
                <a:schemeClr val="accent1"/>
              </a:solidFill>
              <a:latin typeface="Georgia" pitchFamily="-109" charset="0"/>
              <a:ea typeface="Georgia" pitchFamily="-109" charset="0"/>
              <a:cs typeface="Georgia" pitchFamily="-109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 Narrow" pitchFamily="-109" charset="0"/>
                <a:ea typeface="Arial Narrow" pitchFamily="-109" charset="0"/>
                <a:cs typeface="Arial Narrow" pitchFamily="-109" charset="0"/>
              </a:rPr>
              <a:t>IL ROTARY PER I GIOVANI</a:t>
            </a:r>
            <a:endParaRPr lang="en-US" dirty="0">
              <a:latin typeface="Arial Narrow" pitchFamily="-109" charset="0"/>
              <a:ea typeface="Arial Narrow" pitchFamily="-109" charset="0"/>
              <a:cs typeface="Arial Narrow" pitchFamily="-109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43434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it-IT" sz="3200" dirty="0" smtClean="0"/>
              <a:t>I programmi del nostro distretto Rotary per i giovani sono principalmente:</a:t>
            </a:r>
          </a:p>
          <a:p>
            <a:pPr marL="0" indent="0" algn="ctr" eaLnBrk="1" hangingPunct="1">
              <a:buNone/>
            </a:pPr>
            <a:endParaRPr lang="it-IT" sz="3200" dirty="0" smtClean="0"/>
          </a:p>
          <a:p>
            <a:pPr marL="360000" indent="0" algn="just" eaLnBrk="1" hangingPunct="1">
              <a:buClr>
                <a:schemeClr val="accent1"/>
              </a:buClr>
              <a:buFont typeface="Wingdings" charset="2"/>
              <a:buChar char="v"/>
            </a:pPr>
            <a:r>
              <a:rPr lang="it-IT" sz="3200" dirty="0" smtClean="0">
                <a:effectLst/>
              </a:rPr>
              <a:t>   il </a:t>
            </a:r>
            <a:r>
              <a:rPr lang="it-IT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Ryla</a:t>
            </a:r>
            <a:endParaRPr lang="it-IT" sz="32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marL="360000" indent="0" algn="just" eaLnBrk="1" hangingPunct="1">
              <a:buClr>
                <a:schemeClr val="accent1"/>
              </a:buClr>
              <a:buFont typeface="Wingdings" charset="2"/>
              <a:buChar char="v"/>
            </a:pPr>
            <a:r>
              <a:rPr lang="it-IT" sz="3200" dirty="0" smtClean="0">
                <a:effectLst/>
              </a:rPr>
              <a:t>   il </a:t>
            </a:r>
            <a:r>
              <a:rPr lang="it-IT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premio </a:t>
            </a:r>
            <a:r>
              <a:rPr lang="it-IT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Gavioli</a:t>
            </a:r>
            <a:endParaRPr lang="it-IT" sz="32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  <a:p>
            <a:pPr marL="360000" indent="0" algn="just" eaLnBrk="1" hangingPunct="1">
              <a:buClr>
                <a:schemeClr val="accent1"/>
              </a:buClr>
              <a:buFont typeface="Wingdings" charset="2"/>
              <a:buChar char="v"/>
            </a:pPr>
            <a:r>
              <a:rPr lang="it-IT" sz="3200" dirty="0" smtClean="0">
                <a:effectLst/>
              </a:rPr>
              <a:t>   lo </a:t>
            </a:r>
            <a:r>
              <a:rPr lang="it-IT" sz="3200" dirty="0" smtClean="0">
                <a:solidFill>
                  <a:srgbClr val="008000"/>
                </a:solidFill>
                <a:effectLst/>
              </a:rPr>
              <a:t>scambio giovani</a:t>
            </a:r>
            <a:r>
              <a:rPr lang="it-IT" sz="3200" dirty="0" smtClean="0">
                <a:effectLst/>
              </a:rPr>
              <a:t> (annuale e breve)</a:t>
            </a:r>
          </a:p>
          <a:p>
            <a:pPr marL="360000" indent="0" algn="just" eaLnBrk="1" hangingPunct="1">
              <a:buClr>
                <a:schemeClr val="accent1"/>
              </a:buClr>
              <a:buFont typeface="Wingdings" charset="2"/>
              <a:buChar char="v"/>
            </a:pPr>
            <a:r>
              <a:rPr lang="it-IT" sz="3200" dirty="0" smtClean="0">
                <a:effectLst/>
              </a:rPr>
              <a:t>   i </a:t>
            </a:r>
            <a:r>
              <a:rPr lang="it-IT" sz="3200" dirty="0" err="1" smtClean="0">
                <a:solidFill>
                  <a:srgbClr val="FF6600"/>
                </a:solidFill>
                <a:effectLst/>
              </a:rPr>
              <a:t>camp</a:t>
            </a:r>
            <a:endParaRPr lang="en-US" sz="3200" b="1" dirty="0" smtClean="0">
              <a:solidFill>
                <a:srgbClr val="FF6600"/>
              </a:solidFill>
              <a:effectLst/>
              <a:latin typeface="Georgia" pitchFamily="-109" charset="0"/>
              <a:ea typeface="Georgia" pitchFamily="-109" charset="0"/>
              <a:cs typeface="Georgia" pitchFamily="-109" charset="0"/>
            </a:endParaRPr>
          </a:p>
        </p:txBody>
      </p:sp>
      <p:pic>
        <p:nvPicPr>
          <p:cNvPr id="4" name="Immagine 3" descr="j0233778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81600" y="2438400"/>
            <a:ext cx="1892300" cy="1524000"/>
          </a:xfrm>
          <a:prstGeom prst="rect">
            <a:avLst/>
          </a:prstGeom>
        </p:spPr>
      </p:pic>
      <p:pic>
        <p:nvPicPr>
          <p:cNvPr id="8" name="Immagine 7" descr="j0232110.pi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181600" y="4724400"/>
            <a:ext cx="1409700" cy="1854200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 Narrow" pitchFamily="-109" charset="0"/>
                <a:ea typeface="Arial Narrow" pitchFamily="-109" charset="0"/>
                <a:cs typeface="Arial Narrow" pitchFamily="-109" charset="0"/>
              </a:rPr>
              <a:t>IL ROTARY PER I GIOVANI</a:t>
            </a:r>
            <a:endParaRPr lang="en-US" dirty="0">
              <a:latin typeface="Arial Narrow" pitchFamily="-109" charset="0"/>
              <a:ea typeface="Arial Narrow" pitchFamily="-109" charset="0"/>
              <a:cs typeface="Arial Narrow" pitchFamily="-109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43434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it-IT" sz="3200" dirty="0" smtClean="0"/>
              <a:t>i primi strumenti a disposizione del Rotary per essere vicino al mondo dei giovani sono: </a:t>
            </a:r>
          </a:p>
          <a:p>
            <a:pPr marL="0" indent="0" algn="ctr" eaLnBrk="1" hangingPunct="1">
              <a:buNone/>
            </a:pPr>
            <a:endParaRPr lang="it-IT" sz="3200" dirty="0" smtClean="0"/>
          </a:p>
          <a:p>
            <a:pPr marL="0" indent="0" algn="ctr" eaLnBrk="1" hangingPunct="1">
              <a:buNone/>
            </a:pPr>
            <a:endParaRPr lang="it-IT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eaLnBrk="1" hangingPunct="1">
              <a:buNone/>
            </a:pPr>
            <a:endParaRPr lang="en-US" sz="4000" b="1" dirty="0" smtClean="0">
              <a:solidFill>
                <a:schemeClr val="accent5"/>
              </a:solidFill>
              <a:latin typeface="Georgia" pitchFamily="-109" charset="0"/>
              <a:ea typeface="Georgia" pitchFamily="-109" charset="0"/>
              <a:cs typeface="Georgia" pitchFamily="-109" charset="0"/>
            </a:endParaRPr>
          </a:p>
        </p:txBody>
      </p:sp>
      <p:pic>
        <p:nvPicPr>
          <p:cNvPr id="6" name="Immagine 5" descr="Interact_PMS-C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3429000"/>
            <a:ext cx="1917700" cy="1917700"/>
          </a:xfrm>
          <a:prstGeom prst="rect">
            <a:avLst/>
          </a:prstGeom>
        </p:spPr>
      </p:pic>
      <p:pic>
        <p:nvPicPr>
          <p:cNvPr id="7" name="Immagine 6" descr="Rotaract_RG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429000"/>
            <a:ext cx="2032000" cy="2032000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19029</TotalTime>
  <Words>148</Words>
  <Application>Microsoft Office PowerPoint</Application>
  <PresentationFormat>Presentazione su schermo (4:3)</PresentationFormat>
  <Paragraphs>25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</vt:i4>
      </vt:variant>
    </vt:vector>
  </HeadingPairs>
  <TitlesOfParts>
    <vt:vector size="16" baseType="lpstr">
      <vt:lpstr>MS PGothic</vt:lpstr>
      <vt:lpstr>MS PGothic</vt:lpstr>
      <vt:lpstr>Arial</vt:lpstr>
      <vt:lpstr>Arial Narrow</vt:lpstr>
      <vt:lpstr>Arial Narrow Bold</vt:lpstr>
      <vt:lpstr>Calibri</vt:lpstr>
      <vt:lpstr>Georgia</vt:lpstr>
      <vt:lpstr>Wingdings</vt:lpstr>
      <vt:lpstr>ヒラギノ角ゴ Pro W3</vt:lpstr>
      <vt:lpstr>Communications_white</vt:lpstr>
      <vt:lpstr>Custom Design</vt:lpstr>
      <vt:lpstr>2_Custom Design</vt:lpstr>
      <vt:lpstr>Presentazione standard di PowerPoint</vt:lpstr>
      <vt:lpstr>IL ROTARY PER I GIOVANI</vt:lpstr>
      <vt:lpstr>IL ROTARY PER I GIOVANI</vt:lpstr>
      <vt:lpstr>IL ROTARY PER I GIOVANI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Ornella</cp:lastModifiedBy>
  <cp:revision>629</cp:revision>
  <cp:lastPrinted>2013-04-11T19:55:04Z</cp:lastPrinted>
  <dcterms:created xsi:type="dcterms:W3CDTF">2014-09-04T14:25:36Z</dcterms:created>
  <dcterms:modified xsi:type="dcterms:W3CDTF">2014-09-04T19:32:24Z</dcterms:modified>
</cp:coreProperties>
</file>